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4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BFFE6BF5-43AC-415C-8DF9-1AC4A80E4BF6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4B02936-707F-4D90-81BB-547378656C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F5B83E-A514-4592-987B-9E5CFC692353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149496-5D53-4624-97B4-3E1759D05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A3D1CB-CCB7-4DD9-A953-660B773EF3E1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3559136-54DB-4BA0-88CE-C3DB379B0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0AC40-01F2-4F07-86AD-4CF1CB07D470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9B398-1C6B-4C8B-8949-8FD4C9F570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4543056-7D82-4614-8AA2-689C35CDA99A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04A055-DF6A-4751-8D9B-ADDD1C7FE8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C832C-BFB9-45FC-AB3A-E1E5E0D356F7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FA76E-08E2-46BD-B393-F241B8F33B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94A4E-AF77-4835-9F3E-1D00A8090D65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577C8C-95EF-4F2E-AFA3-B71E2A72B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2F2EC-A8DD-4774-B3DB-8367223BC37D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1C71C-7110-4C34-8D54-A1F2980B69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FA0905-526A-448A-A33A-2C595C621C6E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2D17A-9C90-4ACE-A266-B8F422CC8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2AA38E-AB46-4C98-B925-5C93FF22A019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646B3-8A22-46FD-8EB5-CF190A0E75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A69F2FF-8943-41E8-A256-863CB5F9D2D8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8049E91-4723-4AE8-83D9-495C403DD4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email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0" name="Текст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27DEFBB6-3535-4EF9-BB60-48CD88B8AC8A}" type="datetimeFigureOut">
              <a:rPr lang="ru-RU"/>
              <a:pPr>
                <a:defRPr/>
              </a:pPr>
              <a:t>18.11.2011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EF6AF25-939C-46D6-A060-C791E9F83A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2" r:id="rId1"/>
    <p:sldLayoutId id="2147483805" r:id="rId2"/>
    <p:sldLayoutId id="2147483813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4" r:id="rId9"/>
    <p:sldLayoutId id="2147483811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FFFFFF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FFFFFF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0"/>
          <p:cNvSpPr txBox="1">
            <a:spLocks noChangeArrowheads="1"/>
          </p:cNvSpPr>
          <p:nvPr/>
        </p:nvSpPr>
        <p:spPr bwMode="auto">
          <a:xfrm>
            <a:off x="392113" y="1125538"/>
            <a:ext cx="8751887" cy="212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6600">
                <a:latin typeface="Times New Roman" pitchFamily="18" charset="0"/>
                <a:cs typeface="Times New Roman" pitchFamily="18" charset="0"/>
              </a:rPr>
              <a:t>Жастай берген тәрбие –</a:t>
            </a:r>
          </a:p>
          <a:p>
            <a:r>
              <a:rPr lang="kk-KZ" sz="6600">
                <a:latin typeface="Times New Roman" pitchFamily="18" charset="0"/>
                <a:cs typeface="Times New Roman" pitchFamily="18" charset="0"/>
              </a:rPr>
              <a:t>жас шыбықты игендей</a:t>
            </a:r>
            <a:endParaRPr lang="ru-RU" sz="66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~PP2882.WAV">
            <a:hlinkClick r:id="" action="ppaction://media"/>
          </p:cNvPr>
          <p:cNvPicPr>
            <a:picLocks noRot="1" noChangeAspect="1"/>
          </p:cNvPicPr>
          <p:nvPr>
            <a:wavAudioFile r:embed="rId1" name="~PP2882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480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kk-KZ" sz="4400" b="1" i="1" dirty="0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kk-KZ" sz="4400" b="1" i="1" dirty="0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kk-KZ" sz="4400" b="1" i="1" dirty="0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kk-KZ" sz="4400" b="1" i="1" dirty="0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kk-KZ" sz="4400" b="1" i="1" dirty="0" smtClean="0">
              <a:solidFill>
                <a:schemeClr val="accent2"/>
              </a:solidFill>
              <a:latin typeface="Century Schoolbook" pitchFamily="18" charset="0"/>
            </a:endParaRPr>
          </a:p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kk-KZ" sz="5400" b="1" i="1" dirty="0" smtClean="0">
                <a:solidFill>
                  <a:srgbClr val="FFFF00"/>
                </a:solidFill>
                <a:latin typeface="Century Schoolbook" pitchFamily="18" charset="0"/>
              </a:rPr>
              <a:t>Жанымыз толған жақсылық</a:t>
            </a:r>
            <a:endParaRPr lang="ru-RU" sz="5400" b="1" i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pic>
        <p:nvPicPr>
          <p:cNvPr id="4" name="Рисунок 3" descr="F:\SAM_0633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260648"/>
            <a:ext cx="5940425" cy="445531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5" name="~PP4043.WAV">
            <a:hlinkClick r:id="" action="ppaction://media"/>
          </p:cNvPr>
          <p:cNvPicPr>
            <a:picLocks noRot="1" noChangeAspect="1"/>
          </p:cNvPicPr>
          <p:nvPr>
            <a:wavAudioFile r:embed="rId1" name="~PP4043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5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Documents and Settings\Пользователь\Рабочий стол\фото сыныптар\ағаш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285999" y="214312"/>
            <a:ext cx="3998883" cy="4870871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8195" name="TextBox 4"/>
          <p:cNvSpPr txBox="1">
            <a:spLocks noChangeArrowheads="1"/>
          </p:cNvSpPr>
          <p:nvPr/>
        </p:nvSpPr>
        <p:spPr bwMode="auto">
          <a:xfrm>
            <a:off x="785813" y="4643438"/>
            <a:ext cx="6480175" cy="193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Әке бәйтерек,</a:t>
            </a:r>
          </a:p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Ана бұлақ,</a:t>
            </a:r>
          </a:p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Бала –жағадағы құрақ.</a:t>
            </a:r>
            <a:endParaRPr lang="ru-RU" sz="4000" b="1" i="1">
              <a:solidFill>
                <a:srgbClr val="FFFF00"/>
              </a:solidFill>
              <a:latin typeface="Century Schoolbook" pitchFamily="18" charset="0"/>
            </a:endParaRPr>
          </a:p>
        </p:txBody>
      </p:sp>
      <p:pic>
        <p:nvPicPr>
          <p:cNvPr id="4" name="~PP2418.WAV">
            <a:hlinkClick r:id="" action="ppaction://media"/>
          </p:cNvPr>
          <p:cNvPicPr>
            <a:picLocks noRot="1" noChangeAspect="1"/>
          </p:cNvPicPr>
          <p:nvPr>
            <a:wavAudioFile r:embed="rId1" name="~PP2418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710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Documents and Settings\Пользователь\Рабочий стол\ө-өзі тану суреттер\Отсканировано 08.10.2011 1-47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643063" y="285750"/>
            <a:ext cx="5056187" cy="3857625"/>
          </a:xfrm>
          <a:prstGeom prst="ellipse">
            <a:avLst/>
          </a:prstGeom>
          <a:effectLst>
            <a:softEdge rad="112500"/>
          </a:effectLst>
        </p:spPr>
      </p:pic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714375" y="4214813"/>
            <a:ext cx="6873875" cy="175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5400" b="1" i="1">
                <a:solidFill>
                  <a:srgbClr val="FFFF00"/>
                </a:solidFill>
                <a:latin typeface="Century Schoolbook" pitchFamily="18" charset="0"/>
              </a:rPr>
              <a:t>Отан-отбасынан</a:t>
            </a:r>
          </a:p>
          <a:p>
            <a:pPr algn="ctr"/>
            <a:r>
              <a:rPr lang="kk-KZ" sz="5400" b="1" i="1">
                <a:solidFill>
                  <a:srgbClr val="FFFF00"/>
                </a:solidFill>
                <a:latin typeface="Century Schoolbook" pitchFamily="18" charset="0"/>
              </a:rPr>
              <a:t> басталады</a:t>
            </a:r>
            <a:endParaRPr lang="ru-RU" sz="5400" b="1" i="1">
              <a:solidFill>
                <a:srgbClr val="FFFF00"/>
              </a:solidFill>
              <a:latin typeface="Century Schoolbook" pitchFamily="18" charset="0"/>
            </a:endParaRPr>
          </a:p>
        </p:txBody>
      </p:sp>
      <p:pic>
        <p:nvPicPr>
          <p:cNvPr id="9220" name="Picture 7" descr="10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476250"/>
            <a:ext cx="22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7" descr="103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50" y="571500"/>
            <a:ext cx="2286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~PP924.WAV">
            <a:hlinkClick r:id="" action="ppaction://media"/>
          </p:cNvPr>
          <p:cNvPicPr>
            <a:picLocks noRot="1" noChangeAspect="1"/>
          </p:cNvPicPr>
          <p:nvPr>
            <a:wavAudioFile r:embed="rId1" name="~PP924.WAV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4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Documents and Settings\Пользователь\Рабочий стол\фото сыныптар\Отсканировано 08.10.2011 1-30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2286000" y="642938"/>
            <a:ext cx="3649663" cy="25828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effectLst>
            <a:reflection blurRad="12700" stA="38000" endPos="28000" dist="5000" dir="5400000" sy="-100000" algn="bl" rotWithShape="0"/>
          </a:effectLst>
        </p:spPr>
      </p:pic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571500" y="4071938"/>
            <a:ext cx="7219950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Жайнатар кең өлкені,</a:t>
            </a:r>
          </a:p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Болашақтың өркені,</a:t>
            </a:r>
          </a:p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Біз бақытты балдырған-</a:t>
            </a:r>
          </a:p>
          <a:p>
            <a:pPr algn="ctr"/>
            <a:r>
              <a:rPr lang="kk-KZ" sz="4000" b="1" i="1">
                <a:solidFill>
                  <a:srgbClr val="FFFF00"/>
                </a:solidFill>
                <a:latin typeface="Century Schoolbook" pitchFamily="18" charset="0"/>
              </a:rPr>
              <a:t>Ата-ананың ертеңі.</a:t>
            </a:r>
            <a:endParaRPr lang="ru-RU" sz="4000" b="1" i="1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 rot="-2007723">
            <a:off x="-4763" y="1196975"/>
            <a:ext cx="2201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600" b="1" i="1">
                <a:solidFill>
                  <a:srgbClr val="00B0F0"/>
                </a:solidFill>
                <a:latin typeface="Century Schoolbook" pitchFamily="18" charset="0"/>
              </a:rPr>
              <a:t>Шежіре</a:t>
            </a:r>
            <a:endParaRPr lang="ru-RU" sz="3600" b="1" i="1">
              <a:solidFill>
                <a:srgbClr val="00B0F0"/>
              </a:solidFill>
              <a:latin typeface="Century Schoolbook" pitchFamily="18" charset="0"/>
            </a:endParaRPr>
          </a:p>
        </p:txBody>
      </p:sp>
      <p:sp>
        <p:nvSpPr>
          <p:cNvPr id="10245" name="TextBox 6"/>
          <p:cNvSpPr txBox="1">
            <a:spLocks noChangeArrowheads="1"/>
          </p:cNvSpPr>
          <p:nvPr/>
        </p:nvSpPr>
        <p:spPr bwMode="auto">
          <a:xfrm rot="1538223">
            <a:off x="5897563" y="1270000"/>
            <a:ext cx="2481262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B0F0"/>
                </a:solidFill>
                <a:latin typeface="Century Schoolbook" pitchFamily="18" charset="0"/>
              </a:rPr>
              <a:t>Ұлттық</a:t>
            </a:r>
          </a:p>
          <a:p>
            <a:r>
              <a:rPr lang="kk-KZ" sz="3200" b="1" i="1">
                <a:solidFill>
                  <a:srgbClr val="00B0F0"/>
                </a:solidFill>
                <a:latin typeface="Century Schoolbook" pitchFamily="18" charset="0"/>
              </a:rPr>
              <a:t> фольклор</a:t>
            </a:r>
            <a:endParaRPr lang="ru-RU" sz="3200" b="1" i="1">
              <a:solidFill>
                <a:srgbClr val="00B0F0"/>
              </a:solidFill>
              <a:latin typeface="Century Schoolbook" pitchFamily="18" charset="0"/>
            </a:endParaRPr>
          </a:p>
        </p:txBody>
      </p:sp>
      <p:sp>
        <p:nvSpPr>
          <p:cNvPr id="10246" name="TextBox 7"/>
          <p:cNvSpPr txBox="1">
            <a:spLocks noChangeArrowheads="1"/>
          </p:cNvSpPr>
          <p:nvPr/>
        </p:nvSpPr>
        <p:spPr bwMode="auto">
          <a:xfrm rot="-1851372">
            <a:off x="174625" y="2252663"/>
            <a:ext cx="18748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600" b="1" i="1">
                <a:solidFill>
                  <a:srgbClr val="00B0F0"/>
                </a:solidFill>
                <a:latin typeface="Century Schoolbook" pitchFamily="18" charset="0"/>
              </a:rPr>
              <a:t>Салт-</a:t>
            </a:r>
          </a:p>
          <a:p>
            <a:r>
              <a:rPr lang="kk-KZ" sz="3600" b="1" i="1">
                <a:solidFill>
                  <a:srgbClr val="00B0F0"/>
                </a:solidFill>
                <a:latin typeface="Century Schoolbook" pitchFamily="18" charset="0"/>
              </a:rPr>
              <a:t>дәстүр</a:t>
            </a:r>
            <a:endParaRPr lang="ru-RU" sz="3600" b="1" i="1">
              <a:solidFill>
                <a:srgbClr val="00B0F0"/>
              </a:solidFill>
              <a:latin typeface="Century Schoolbook" pitchFamily="18" charset="0"/>
            </a:endParaRPr>
          </a:p>
        </p:txBody>
      </p:sp>
      <p:sp>
        <p:nvSpPr>
          <p:cNvPr id="10247" name="TextBox 8"/>
          <p:cNvSpPr txBox="1">
            <a:spLocks noChangeArrowheads="1"/>
          </p:cNvSpPr>
          <p:nvPr/>
        </p:nvSpPr>
        <p:spPr bwMode="auto">
          <a:xfrm rot="1543585">
            <a:off x="5778500" y="2705100"/>
            <a:ext cx="27209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B0F0"/>
                </a:solidFill>
                <a:latin typeface="Century Schoolbook" pitchFamily="18" charset="0"/>
              </a:rPr>
              <a:t>Әдет-ғұрып</a:t>
            </a:r>
            <a:endParaRPr lang="ru-RU" sz="3200" b="1" i="1">
              <a:solidFill>
                <a:srgbClr val="00B0F0"/>
              </a:solidFill>
              <a:latin typeface="Century Schoolbook" pitchFamily="18" charset="0"/>
            </a:endParaRPr>
          </a:p>
        </p:txBody>
      </p:sp>
      <p:sp>
        <p:nvSpPr>
          <p:cNvPr id="10248" name="TextBox 9"/>
          <p:cNvSpPr txBox="1">
            <a:spLocks noChangeArrowheads="1"/>
          </p:cNvSpPr>
          <p:nvPr/>
        </p:nvSpPr>
        <p:spPr bwMode="auto">
          <a:xfrm>
            <a:off x="2357438" y="3357563"/>
            <a:ext cx="4429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3200" b="1" i="1">
                <a:solidFill>
                  <a:srgbClr val="00B0F0"/>
                </a:solidFill>
                <a:latin typeface="Century Schoolbook" pitchFamily="18" charset="0"/>
              </a:rPr>
              <a:t>Табиғатқа табыну</a:t>
            </a:r>
            <a:endParaRPr lang="ru-RU" sz="3200" b="1" i="1">
              <a:solidFill>
                <a:srgbClr val="00B0F0"/>
              </a:solidFill>
              <a:latin typeface="Century Schoolbook" pitchFamily="18" charset="0"/>
            </a:endParaRPr>
          </a:p>
        </p:txBody>
      </p:sp>
      <p:pic>
        <p:nvPicPr>
          <p:cNvPr id="9" name="~PP3474.WAV">
            <a:hlinkClick r:id="" action="ppaction://media"/>
          </p:cNvPr>
          <p:cNvPicPr>
            <a:picLocks noRot="1" noChangeAspect="1"/>
          </p:cNvPicPr>
          <p:nvPr>
            <a:wavAudioFile r:embed="rId1" name="~PP3474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8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Documents and Settings\Пользователь\Рабочий стол\фото сыныптар\Отсканировано 08.10.2011 1-2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>
            <a:off x="1259632" y="2276872"/>
            <a:ext cx="5328592" cy="372455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468313" y="476250"/>
            <a:ext cx="7097712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kk-KZ" sz="660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Өнерлі- өрге жүзер</a:t>
            </a:r>
            <a:endParaRPr lang="ru-RU" sz="660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~PP1489.WAV">
            <a:hlinkClick r:id="" action="ppaction://media"/>
          </p:cNvPr>
          <p:cNvPicPr>
            <a:picLocks noRot="1" noChangeAspect="1"/>
          </p:cNvPicPr>
          <p:nvPr>
            <a:wavAudioFile r:embed="rId1" name="~PP1489.WAV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661400" y="6375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121</TotalTime>
  <Words>49</Words>
  <Application>Microsoft Office PowerPoint</Application>
  <PresentationFormat>Экран (4:3)</PresentationFormat>
  <Paragraphs>25</Paragraphs>
  <Slides>6</Slides>
  <Notes>0</Notes>
  <HiddenSlides>0</HiddenSlides>
  <MMClips>6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4" baseType="lpstr">
      <vt:lpstr>Arial</vt:lpstr>
      <vt:lpstr>Trebuchet MS</vt:lpstr>
      <vt:lpstr>Wingdings 2</vt:lpstr>
      <vt:lpstr>Wingdings</vt:lpstr>
      <vt:lpstr>Calibri</vt:lpstr>
      <vt:lpstr>Times New Roman</vt:lpstr>
      <vt:lpstr>Century Schoolbook</vt:lpstr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Ученик</cp:lastModifiedBy>
  <cp:revision>19</cp:revision>
  <dcterms:modified xsi:type="dcterms:W3CDTF">2011-11-18T08:09:52Z</dcterms:modified>
</cp:coreProperties>
</file>