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70" r:id="rId4"/>
    <p:sldId id="265" r:id="rId5"/>
    <p:sldId id="271" r:id="rId6"/>
    <p:sldId id="272" r:id="rId7"/>
    <p:sldId id="276" r:id="rId8"/>
    <p:sldId id="275" r:id="rId9"/>
    <p:sldId id="273" r:id="rId10"/>
    <p:sldId id="274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9E332-6752-49D7-A9FF-D8261C648DB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38114-A88C-4CF4-91A6-852FA24693A3}">
      <dgm:prSet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endParaRPr lang="ru-RU" dirty="0"/>
        </a:p>
      </dgm:t>
    </dgm:pt>
    <dgm:pt modelId="{B2DC5DDC-8C3F-4445-A036-9955B08A80C0}" type="parTrans" cxnId="{3F23B415-A1F8-4B05-929E-069AAA268C84}">
      <dgm:prSet/>
      <dgm:spPr/>
      <dgm:t>
        <a:bodyPr/>
        <a:lstStyle/>
        <a:p>
          <a:endParaRPr lang="ru-RU"/>
        </a:p>
      </dgm:t>
    </dgm:pt>
    <dgm:pt modelId="{3DAB12A9-E818-4A64-9B64-10450AC42492}" type="sibTrans" cxnId="{3F23B415-A1F8-4B05-929E-069AAA268C84}">
      <dgm:prSet/>
      <dgm:spPr/>
      <dgm:t>
        <a:bodyPr/>
        <a:lstStyle/>
        <a:p>
          <a:endParaRPr lang="ru-RU"/>
        </a:p>
      </dgm:t>
    </dgm:pt>
    <dgm:pt modelId="{C8C270D4-5E27-4858-81C3-7897AE4FFF47}">
      <dgm:prSet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kk-KZ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Ойын сабақтың басында – өткен сабақты еске түсіреді.</a:t>
          </a:r>
          <a:endParaRPr lang="ru-RU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0AC69B-C228-48E6-B9EC-46830901242C}" type="parTrans" cxnId="{F6D3AD59-F1C9-49D1-B693-1E9E5A686DE3}">
      <dgm:prSet/>
      <dgm:spPr/>
      <dgm:t>
        <a:bodyPr/>
        <a:lstStyle/>
        <a:p>
          <a:endParaRPr lang="ru-RU"/>
        </a:p>
      </dgm:t>
    </dgm:pt>
    <dgm:pt modelId="{BD91DED0-1E32-4C38-BEA7-DD2136FE14A1}" type="sibTrans" cxnId="{F6D3AD59-F1C9-49D1-B693-1E9E5A686DE3}">
      <dgm:prSet/>
      <dgm:spPr/>
      <dgm:t>
        <a:bodyPr/>
        <a:lstStyle/>
        <a:p>
          <a:endParaRPr lang="ru-RU"/>
        </a:p>
      </dgm:t>
    </dgm:pt>
    <dgm:pt modelId="{3A9A079C-6BD5-4FD3-BEEC-02B5597391AC}">
      <dgm:prSet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Сабақтың ортасында – көңіл-күйін сергітеді, ерік-жігерін дамытады, сабаққа ынтасын арттырады.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F2B7C8-8F14-4663-A51B-F6755CE0A1CB}" type="parTrans" cxnId="{7ECF2C1E-63FA-4885-9D38-14342E08CF22}">
      <dgm:prSet/>
      <dgm:spPr/>
      <dgm:t>
        <a:bodyPr/>
        <a:lstStyle/>
        <a:p>
          <a:endParaRPr lang="ru-RU"/>
        </a:p>
      </dgm:t>
    </dgm:pt>
    <dgm:pt modelId="{535CC83D-88C9-4C7B-8528-AAE65F7329BE}" type="sibTrans" cxnId="{7ECF2C1E-63FA-4885-9D38-14342E08CF22}">
      <dgm:prSet/>
      <dgm:spPr/>
      <dgm:t>
        <a:bodyPr/>
        <a:lstStyle/>
        <a:p>
          <a:endParaRPr lang="ru-RU"/>
        </a:p>
      </dgm:t>
    </dgm:pt>
    <dgm:pt modelId="{151D3341-7658-4F65-BCDD-E965E09700A5}">
      <dgm:prSet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Сабақтың соңында – тақырыпты бекіту, сабақта алған білімді жинақтау мақсатын көздейді.</a:t>
          </a:r>
          <a:endParaRPr lang="kk-KZ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4D9ED1-94F0-4559-A17B-91B943A5F696}" type="parTrans" cxnId="{A5F41F74-F299-42ED-8D3D-E9DA89077EFE}">
      <dgm:prSet/>
      <dgm:spPr/>
      <dgm:t>
        <a:bodyPr/>
        <a:lstStyle/>
        <a:p>
          <a:endParaRPr lang="ru-RU"/>
        </a:p>
      </dgm:t>
    </dgm:pt>
    <dgm:pt modelId="{CA02E762-BEF8-4ACA-AEE6-0ACB7129305A}" type="sibTrans" cxnId="{A5F41F74-F299-42ED-8D3D-E9DA89077EFE}">
      <dgm:prSet/>
      <dgm:spPr/>
      <dgm:t>
        <a:bodyPr/>
        <a:lstStyle/>
        <a:p>
          <a:endParaRPr lang="ru-RU"/>
        </a:p>
      </dgm:t>
    </dgm:pt>
    <dgm:pt modelId="{44A7C8A5-DD02-4A0E-843F-14F45A2EEB55}" type="pres">
      <dgm:prSet presAssocID="{9459E332-6752-49D7-A9FF-D8261C648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3B957-AC49-4555-BC3E-DE2E9285F108}" type="pres">
      <dgm:prSet presAssocID="{61138114-A88C-4CF4-91A6-852FA24693A3}" presName="Name8" presStyleCnt="0"/>
      <dgm:spPr/>
    </dgm:pt>
    <dgm:pt modelId="{B520F834-62AE-487D-9D48-288720E50496}" type="pres">
      <dgm:prSet presAssocID="{61138114-A88C-4CF4-91A6-852FA24693A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A3BA1-463F-4857-BBC4-570BD62D43DC}" type="pres">
      <dgm:prSet presAssocID="{61138114-A88C-4CF4-91A6-852FA24693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8BBC5-9C48-4812-96CB-3ACB5371DB3F}" type="pres">
      <dgm:prSet presAssocID="{C8C270D4-5E27-4858-81C3-7897AE4FFF47}" presName="Name8" presStyleCnt="0"/>
      <dgm:spPr/>
    </dgm:pt>
    <dgm:pt modelId="{8A640F00-43D2-4E2D-8FD5-C4683ED9FA79}" type="pres">
      <dgm:prSet presAssocID="{C8C270D4-5E27-4858-81C3-7897AE4FFF4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8FCA-174F-4ED1-A468-7D28BF9FBCB3}" type="pres">
      <dgm:prSet presAssocID="{C8C270D4-5E27-4858-81C3-7897AE4FFF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A10C-A824-4E39-8C20-69C9F16B26F2}" type="pres">
      <dgm:prSet presAssocID="{3A9A079C-6BD5-4FD3-BEEC-02B5597391AC}" presName="Name8" presStyleCnt="0"/>
      <dgm:spPr/>
    </dgm:pt>
    <dgm:pt modelId="{4D45E6F0-4A17-4E33-9DE3-E2729CC4FBA5}" type="pres">
      <dgm:prSet presAssocID="{3A9A079C-6BD5-4FD3-BEEC-02B5597391A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D036C-B7D2-45CF-8BD5-0F3716072F07}" type="pres">
      <dgm:prSet presAssocID="{3A9A079C-6BD5-4FD3-BEEC-02B5597391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A1F5E-D2AE-4067-B0E2-1172CA26DC4E}" type="pres">
      <dgm:prSet presAssocID="{151D3341-7658-4F65-BCDD-E965E09700A5}" presName="Name8" presStyleCnt="0"/>
      <dgm:spPr/>
    </dgm:pt>
    <dgm:pt modelId="{A5717863-8890-425F-883C-4FC49523BCCA}" type="pres">
      <dgm:prSet presAssocID="{151D3341-7658-4F65-BCDD-E965E09700A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FCF79-080D-40AC-9BBD-6706D4E413CF}" type="pres">
      <dgm:prSet presAssocID="{151D3341-7658-4F65-BCDD-E965E09700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773F0-28CC-4F0A-9B90-F7C599E5404D}" type="presOf" srcId="{151D3341-7658-4F65-BCDD-E965E09700A5}" destId="{A5717863-8890-425F-883C-4FC49523BCCA}" srcOrd="0" destOrd="0" presId="urn:microsoft.com/office/officeart/2005/8/layout/pyramid1"/>
    <dgm:cxn modelId="{F6D3AD59-F1C9-49D1-B693-1E9E5A686DE3}" srcId="{9459E332-6752-49D7-A9FF-D8261C648DBA}" destId="{C8C270D4-5E27-4858-81C3-7897AE4FFF47}" srcOrd="1" destOrd="0" parTransId="{F10AC69B-C228-48E6-B9EC-46830901242C}" sibTransId="{BD91DED0-1E32-4C38-BEA7-DD2136FE14A1}"/>
    <dgm:cxn modelId="{E4BC70FF-72D1-4566-8FFB-C37317C3C299}" type="presOf" srcId="{C8C270D4-5E27-4858-81C3-7897AE4FFF47}" destId="{1A268FCA-174F-4ED1-A468-7D28BF9FBCB3}" srcOrd="1" destOrd="0" presId="urn:microsoft.com/office/officeart/2005/8/layout/pyramid1"/>
    <dgm:cxn modelId="{7D8D249E-E35C-4A68-8D56-A7F37F3604C4}" type="presOf" srcId="{3A9A079C-6BD5-4FD3-BEEC-02B5597391AC}" destId="{6CAD036C-B7D2-45CF-8BD5-0F3716072F07}" srcOrd="1" destOrd="0" presId="urn:microsoft.com/office/officeart/2005/8/layout/pyramid1"/>
    <dgm:cxn modelId="{5F8DCE04-0229-4C6C-A63E-C262B8285533}" type="presOf" srcId="{151D3341-7658-4F65-BCDD-E965E09700A5}" destId="{AE9FCF79-080D-40AC-9BBD-6706D4E413CF}" srcOrd="1" destOrd="0" presId="urn:microsoft.com/office/officeart/2005/8/layout/pyramid1"/>
    <dgm:cxn modelId="{2D1D2E9E-D8C3-4DA0-93B0-E8BD45341B51}" type="presOf" srcId="{61138114-A88C-4CF4-91A6-852FA24693A3}" destId="{B520F834-62AE-487D-9D48-288720E50496}" srcOrd="0" destOrd="0" presId="urn:microsoft.com/office/officeart/2005/8/layout/pyramid1"/>
    <dgm:cxn modelId="{3F23B415-A1F8-4B05-929E-069AAA268C84}" srcId="{9459E332-6752-49D7-A9FF-D8261C648DBA}" destId="{61138114-A88C-4CF4-91A6-852FA24693A3}" srcOrd="0" destOrd="0" parTransId="{B2DC5DDC-8C3F-4445-A036-9955B08A80C0}" sibTransId="{3DAB12A9-E818-4A64-9B64-10450AC42492}"/>
    <dgm:cxn modelId="{08B58AFE-78FC-4C74-AF14-CE7603BB19F0}" type="presOf" srcId="{9459E332-6752-49D7-A9FF-D8261C648DBA}" destId="{44A7C8A5-DD02-4A0E-843F-14F45A2EEB55}" srcOrd="0" destOrd="0" presId="urn:microsoft.com/office/officeart/2005/8/layout/pyramid1"/>
    <dgm:cxn modelId="{2FED48B8-A0EC-4189-A3D7-A4A6F8A6C844}" type="presOf" srcId="{3A9A079C-6BD5-4FD3-BEEC-02B5597391AC}" destId="{4D45E6F0-4A17-4E33-9DE3-E2729CC4FBA5}" srcOrd="0" destOrd="0" presId="urn:microsoft.com/office/officeart/2005/8/layout/pyramid1"/>
    <dgm:cxn modelId="{7ECF2C1E-63FA-4885-9D38-14342E08CF22}" srcId="{9459E332-6752-49D7-A9FF-D8261C648DBA}" destId="{3A9A079C-6BD5-4FD3-BEEC-02B5597391AC}" srcOrd="2" destOrd="0" parTransId="{90F2B7C8-8F14-4663-A51B-F6755CE0A1CB}" sibTransId="{535CC83D-88C9-4C7B-8528-AAE65F7329BE}"/>
    <dgm:cxn modelId="{7EC7F140-1990-4876-9E54-0AB16DEAE15B}" type="presOf" srcId="{C8C270D4-5E27-4858-81C3-7897AE4FFF47}" destId="{8A640F00-43D2-4E2D-8FD5-C4683ED9FA79}" srcOrd="0" destOrd="0" presId="urn:microsoft.com/office/officeart/2005/8/layout/pyramid1"/>
    <dgm:cxn modelId="{88B8CC5D-F448-4D00-8537-02ABFC45766F}" type="presOf" srcId="{61138114-A88C-4CF4-91A6-852FA24693A3}" destId="{517A3BA1-463F-4857-BBC4-570BD62D43DC}" srcOrd="1" destOrd="0" presId="urn:microsoft.com/office/officeart/2005/8/layout/pyramid1"/>
    <dgm:cxn modelId="{A5F41F74-F299-42ED-8D3D-E9DA89077EFE}" srcId="{9459E332-6752-49D7-A9FF-D8261C648DBA}" destId="{151D3341-7658-4F65-BCDD-E965E09700A5}" srcOrd="3" destOrd="0" parTransId="{F04D9ED1-94F0-4559-A17B-91B943A5F696}" sibTransId="{CA02E762-BEF8-4ACA-AEE6-0ACB7129305A}"/>
    <dgm:cxn modelId="{BC38321A-0759-4B77-A38D-425BB5825AF5}" type="presParOf" srcId="{44A7C8A5-DD02-4A0E-843F-14F45A2EEB55}" destId="{DF83B957-AC49-4555-BC3E-DE2E9285F108}" srcOrd="0" destOrd="0" presId="urn:microsoft.com/office/officeart/2005/8/layout/pyramid1"/>
    <dgm:cxn modelId="{571B13C6-A2BB-4B0F-AAF3-A00538836088}" type="presParOf" srcId="{DF83B957-AC49-4555-BC3E-DE2E9285F108}" destId="{B520F834-62AE-487D-9D48-288720E50496}" srcOrd="0" destOrd="0" presId="urn:microsoft.com/office/officeart/2005/8/layout/pyramid1"/>
    <dgm:cxn modelId="{8A063038-70D4-4117-ABFC-375BE8274C01}" type="presParOf" srcId="{DF83B957-AC49-4555-BC3E-DE2E9285F108}" destId="{517A3BA1-463F-4857-BBC4-570BD62D43DC}" srcOrd="1" destOrd="0" presId="urn:microsoft.com/office/officeart/2005/8/layout/pyramid1"/>
    <dgm:cxn modelId="{2F90C49E-C9B6-40F1-B734-B895A4A2955E}" type="presParOf" srcId="{44A7C8A5-DD02-4A0E-843F-14F45A2EEB55}" destId="{D768BBC5-9C48-4812-96CB-3ACB5371DB3F}" srcOrd="1" destOrd="0" presId="urn:microsoft.com/office/officeart/2005/8/layout/pyramid1"/>
    <dgm:cxn modelId="{C3BD2471-4B98-4AB0-B303-A361E686020F}" type="presParOf" srcId="{D768BBC5-9C48-4812-96CB-3ACB5371DB3F}" destId="{8A640F00-43D2-4E2D-8FD5-C4683ED9FA79}" srcOrd="0" destOrd="0" presId="urn:microsoft.com/office/officeart/2005/8/layout/pyramid1"/>
    <dgm:cxn modelId="{32E49C36-C8E7-4F45-B905-74BACF72913A}" type="presParOf" srcId="{D768BBC5-9C48-4812-96CB-3ACB5371DB3F}" destId="{1A268FCA-174F-4ED1-A468-7D28BF9FBCB3}" srcOrd="1" destOrd="0" presId="urn:microsoft.com/office/officeart/2005/8/layout/pyramid1"/>
    <dgm:cxn modelId="{27C23A06-EC73-40F2-8330-3C644AEEB230}" type="presParOf" srcId="{44A7C8A5-DD02-4A0E-843F-14F45A2EEB55}" destId="{DF39A10C-A824-4E39-8C20-69C9F16B26F2}" srcOrd="2" destOrd="0" presId="urn:microsoft.com/office/officeart/2005/8/layout/pyramid1"/>
    <dgm:cxn modelId="{CFA92DBF-E210-492B-9F27-B29E07E772C7}" type="presParOf" srcId="{DF39A10C-A824-4E39-8C20-69C9F16B26F2}" destId="{4D45E6F0-4A17-4E33-9DE3-E2729CC4FBA5}" srcOrd="0" destOrd="0" presId="urn:microsoft.com/office/officeart/2005/8/layout/pyramid1"/>
    <dgm:cxn modelId="{85567950-7A13-4F62-856F-166799EC4070}" type="presParOf" srcId="{DF39A10C-A824-4E39-8C20-69C9F16B26F2}" destId="{6CAD036C-B7D2-45CF-8BD5-0F3716072F07}" srcOrd="1" destOrd="0" presId="urn:microsoft.com/office/officeart/2005/8/layout/pyramid1"/>
    <dgm:cxn modelId="{49E6B642-7409-44B4-91F4-8A7B2BAC1837}" type="presParOf" srcId="{44A7C8A5-DD02-4A0E-843F-14F45A2EEB55}" destId="{EAAA1F5E-D2AE-4067-B0E2-1172CA26DC4E}" srcOrd="3" destOrd="0" presId="urn:microsoft.com/office/officeart/2005/8/layout/pyramid1"/>
    <dgm:cxn modelId="{C56B4FDE-DE47-45D7-A841-F519F439E29F}" type="presParOf" srcId="{EAAA1F5E-D2AE-4067-B0E2-1172CA26DC4E}" destId="{A5717863-8890-425F-883C-4FC49523BCCA}" srcOrd="0" destOrd="0" presId="urn:microsoft.com/office/officeart/2005/8/layout/pyramid1"/>
    <dgm:cxn modelId="{6EDA47D5-E330-4658-8D43-675C5F4687CB}" type="presParOf" srcId="{EAAA1F5E-D2AE-4067-B0E2-1172CA26DC4E}" destId="{AE9FCF79-080D-40AC-9BBD-6706D4E413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2030A-0B56-4B58-8306-41BCF8E20D8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263877-9A15-4801-9F58-BAE6BB1BC6B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 ойынның тәрбиелік,</a:t>
          </a:r>
        </a:p>
        <a:p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білімдік,дамытушылық </a:t>
          </a:r>
        </a:p>
        <a:p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маңызы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CAB52-AA56-492C-B402-56451D390DE2}" type="parTrans" cxnId="{A0078708-DAC6-475A-829B-9D6BAAB6DFA2}">
      <dgm:prSet/>
      <dgm:spPr/>
      <dgm:t>
        <a:bodyPr/>
        <a:lstStyle/>
        <a:p>
          <a:endParaRPr lang="ru-RU"/>
        </a:p>
      </dgm:t>
    </dgm:pt>
    <dgm:pt modelId="{06D4FC9F-5D82-48C7-A4A9-488BECABF74B}" type="sibTrans" cxnId="{A0078708-DAC6-475A-829B-9D6BAAB6DFA2}">
      <dgm:prSet/>
      <dgm:spPr/>
      <dgm:t>
        <a:bodyPr/>
        <a:lstStyle/>
        <a:p>
          <a:endParaRPr lang="ru-RU"/>
        </a:p>
      </dgm:t>
    </dgm:pt>
    <dgm:pt modelId="{24DA0E66-DEE8-41F5-A0D4-596186D5F39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 психологиялық </a:t>
          </a:r>
        </a:p>
        <a:p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ерекшілігі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37EDD7-1673-4E4C-A58A-FEB099A2CC82}" type="parTrans" cxnId="{847727CD-C08F-44EA-99CD-20D3D7D83684}">
      <dgm:prSet/>
      <dgm:spPr/>
      <dgm:t>
        <a:bodyPr/>
        <a:lstStyle/>
        <a:p>
          <a:endParaRPr lang="ru-RU"/>
        </a:p>
      </dgm:t>
    </dgm:pt>
    <dgm:pt modelId="{E10D3308-939C-47B0-A28A-BB923FD05873}" type="sibTrans" cxnId="{847727CD-C08F-44EA-99CD-20D3D7D83684}">
      <dgm:prSet/>
      <dgm:spPr/>
      <dgm:t>
        <a:bodyPr/>
        <a:lstStyle/>
        <a:p>
          <a:endParaRPr lang="ru-RU"/>
        </a:p>
      </dgm:t>
    </dgm:pt>
    <dgm:pt modelId="{76CBBF92-7FC8-4F77-9EEB-AE6F6929D4E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Қауіпсіздік</a:t>
          </a:r>
        </a:p>
        <a:p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техникасы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55DA41-C999-4FE4-9DCF-DD3A9201771C}" type="parTrans" cxnId="{106A36D7-B7DE-4E22-92B9-57DF644CDA75}">
      <dgm:prSet/>
      <dgm:spPr/>
      <dgm:t>
        <a:bodyPr/>
        <a:lstStyle/>
        <a:p>
          <a:endParaRPr lang="ru-RU"/>
        </a:p>
      </dgm:t>
    </dgm:pt>
    <dgm:pt modelId="{2C0B0BDA-B138-46AE-BB5F-3F25D5477A2C}" type="sibTrans" cxnId="{106A36D7-B7DE-4E22-92B9-57DF644CDA75}">
      <dgm:prSet/>
      <dgm:spPr/>
      <dgm:t>
        <a:bodyPr/>
        <a:lstStyle/>
        <a:p>
          <a:endParaRPr lang="ru-RU"/>
        </a:p>
      </dgm:t>
    </dgm:pt>
    <dgm:pt modelId="{365811C9-5B0D-4E4E-97E8-C29F11B18E4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Эстетикалық </a:t>
          </a:r>
        </a:p>
        <a:p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талап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3E069-7E08-441E-AFFC-A78A12C4193D}" type="parTrans" cxnId="{10D39F2A-FF38-4EAB-95EA-7932A943DA0B}">
      <dgm:prSet/>
      <dgm:spPr/>
      <dgm:t>
        <a:bodyPr/>
        <a:lstStyle/>
        <a:p>
          <a:endParaRPr lang="ru-RU"/>
        </a:p>
      </dgm:t>
    </dgm:pt>
    <dgm:pt modelId="{43634C6C-9095-4271-AED8-4B7D5CBD8982}" type="sibTrans" cxnId="{10D39F2A-FF38-4EAB-95EA-7932A943DA0B}">
      <dgm:prSet/>
      <dgm:spPr/>
      <dgm:t>
        <a:bodyPr/>
        <a:lstStyle/>
        <a:p>
          <a:endParaRPr lang="ru-RU"/>
        </a:p>
      </dgm:t>
    </dgm:pt>
    <dgm:pt modelId="{3D145078-E5E4-4265-B8F3-C592A8F496E8}" type="pres">
      <dgm:prSet presAssocID="{6592030A-0B56-4B58-8306-41BCF8E20D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88679-B2E3-4ACF-BA54-E828C42ADD65}" type="pres">
      <dgm:prSet presAssocID="{6592030A-0B56-4B58-8306-41BCF8E20D84}" presName="cycle" presStyleCnt="0"/>
      <dgm:spPr/>
    </dgm:pt>
    <dgm:pt modelId="{FF0C5419-D15B-495A-B9E5-237830D5B446}" type="pres">
      <dgm:prSet presAssocID="{60263877-9A15-4801-9F58-BAE6BB1BC6B2}" presName="nodeFirstNode" presStyleLbl="node1" presStyleIdx="0" presStyleCnt="4" custScaleX="120024" custRadScaleRad="219274" custRadScaleInc="-87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5F4A8-20CE-4828-9DD8-D56BEE1CEF32}" type="pres">
      <dgm:prSet presAssocID="{06D4FC9F-5D82-48C7-A4A9-488BECABF74B}" presName="sibTransFirstNode" presStyleLbl="bgShp" presStyleIdx="0" presStyleCnt="1" custFlipHor="1" custScaleX="113463" custScaleY="89503" custLinFactNeighborX="20695" custLinFactNeighborY="28763"/>
      <dgm:spPr/>
      <dgm:t>
        <a:bodyPr/>
        <a:lstStyle/>
        <a:p>
          <a:endParaRPr lang="ru-RU"/>
        </a:p>
      </dgm:t>
    </dgm:pt>
    <dgm:pt modelId="{BC9FFD44-EFAD-43A6-BF02-363D04983A21}" type="pres">
      <dgm:prSet presAssocID="{24DA0E66-DEE8-41F5-A0D4-596186D5F392}" presName="nodeFollowingNodes" presStyleLbl="node1" presStyleIdx="1" presStyleCnt="4" custScaleX="123020" custRadScaleRad="46655" custRadScaleInc="-13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68BBE-FC77-4311-941E-0FD8FBEDA1EE}" type="pres">
      <dgm:prSet presAssocID="{76CBBF92-7FC8-4F77-9EEB-AE6F6929D4EA}" presName="nodeFollowingNodes" presStyleLbl="node1" presStyleIdx="2" presStyleCnt="4" custScaleX="92956" custRadScaleRad="136292" custRadScaleInc="-109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DFC6E-D8E9-450A-A233-2E831640FF6C}" type="pres">
      <dgm:prSet presAssocID="{365811C9-5B0D-4E4E-97E8-C29F11B18E49}" presName="nodeFollowingNodes" presStyleLbl="node1" presStyleIdx="3" presStyleCnt="4" custScaleX="97209" custRadScaleRad="250586" custRadScaleInc="-210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8226F-5AA5-460E-A227-8E1A01F9C705}" type="presOf" srcId="{60263877-9A15-4801-9F58-BAE6BB1BC6B2}" destId="{FF0C5419-D15B-495A-B9E5-237830D5B446}" srcOrd="0" destOrd="0" presId="urn:microsoft.com/office/officeart/2005/8/layout/cycle3"/>
    <dgm:cxn modelId="{AE13C1BE-883E-4E59-A570-6DFDDF6FDE8F}" type="presOf" srcId="{06D4FC9F-5D82-48C7-A4A9-488BECABF74B}" destId="{44E5F4A8-20CE-4828-9DD8-D56BEE1CEF32}" srcOrd="0" destOrd="0" presId="urn:microsoft.com/office/officeart/2005/8/layout/cycle3"/>
    <dgm:cxn modelId="{8D6499B4-A199-4EA5-AEEE-1C64087A387C}" type="presOf" srcId="{6592030A-0B56-4B58-8306-41BCF8E20D84}" destId="{3D145078-E5E4-4265-B8F3-C592A8F496E8}" srcOrd="0" destOrd="0" presId="urn:microsoft.com/office/officeart/2005/8/layout/cycle3"/>
    <dgm:cxn modelId="{A0078708-DAC6-475A-829B-9D6BAAB6DFA2}" srcId="{6592030A-0B56-4B58-8306-41BCF8E20D84}" destId="{60263877-9A15-4801-9F58-BAE6BB1BC6B2}" srcOrd="0" destOrd="0" parTransId="{414CAB52-AA56-492C-B402-56451D390DE2}" sibTransId="{06D4FC9F-5D82-48C7-A4A9-488BECABF74B}"/>
    <dgm:cxn modelId="{847727CD-C08F-44EA-99CD-20D3D7D83684}" srcId="{6592030A-0B56-4B58-8306-41BCF8E20D84}" destId="{24DA0E66-DEE8-41F5-A0D4-596186D5F392}" srcOrd="1" destOrd="0" parTransId="{BB37EDD7-1673-4E4C-A58A-FEB099A2CC82}" sibTransId="{E10D3308-939C-47B0-A28A-BB923FD05873}"/>
    <dgm:cxn modelId="{106A36D7-B7DE-4E22-92B9-57DF644CDA75}" srcId="{6592030A-0B56-4B58-8306-41BCF8E20D84}" destId="{76CBBF92-7FC8-4F77-9EEB-AE6F6929D4EA}" srcOrd="2" destOrd="0" parTransId="{1255DA41-C999-4FE4-9DCF-DD3A9201771C}" sibTransId="{2C0B0BDA-B138-46AE-BB5F-3F25D5477A2C}"/>
    <dgm:cxn modelId="{244CBC4B-320D-4C36-A088-069C2729C1E0}" type="presOf" srcId="{24DA0E66-DEE8-41F5-A0D4-596186D5F392}" destId="{BC9FFD44-EFAD-43A6-BF02-363D04983A21}" srcOrd="0" destOrd="0" presId="urn:microsoft.com/office/officeart/2005/8/layout/cycle3"/>
    <dgm:cxn modelId="{10D39F2A-FF38-4EAB-95EA-7932A943DA0B}" srcId="{6592030A-0B56-4B58-8306-41BCF8E20D84}" destId="{365811C9-5B0D-4E4E-97E8-C29F11B18E49}" srcOrd="3" destOrd="0" parTransId="{3473E069-7E08-441E-AFFC-A78A12C4193D}" sibTransId="{43634C6C-9095-4271-AED8-4B7D5CBD8982}"/>
    <dgm:cxn modelId="{ED163C34-F332-402C-8C19-6F4C9F3A12BB}" type="presOf" srcId="{76CBBF92-7FC8-4F77-9EEB-AE6F6929D4EA}" destId="{74068BBE-FC77-4311-941E-0FD8FBEDA1EE}" srcOrd="0" destOrd="0" presId="urn:microsoft.com/office/officeart/2005/8/layout/cycle3"/>
    <dgm:cxn modelId="{82451F90-1BC0-409F-98D2-66A7ACC206D8}" type="presOf" srcId="{365811C9-5B0D-4E4E-97E8-C29F11B18E49}" destId="{06FDFC6E-D8E9-450A-A233-2E831640FF6C}" srcOrd="0" destOrd="0" presId="urn:microsoft.com/office/officeart/2005/8/layout/cycle3"/>
    <dgm:cxn modelId="{317F162A-AB85-4BA3-97B5-1D4D114B3DF2}" type="presParOf" srcId="{3D145078-E5E4-4265-B8F3-C592A8F496E8}" destId="{18188679-B2E3-4ACF-BA54-E828C42ADD65}" srcOrd="0" destOrd="0" presId="urn:microsoft.com/office/officeart/2005/8/layout/cycle3"/>
    <dgm:cxn modelId="{59E2D350-F09A-47B2-8E73-5CDF6013D80C}" type="presParOf" srcId="{18188679-B2E3-4ACF-BA54-E828C42ADD65}" destId="{FF0C5419-D15B-495A-B9E5-237830D5B446}" srcOrd="0" destOrd="0" presId="urn:microsoft.com/office/officeart/2005/8/layout/cycle3"/>
    <dgm:cxn modelId="{F792592C-11D4-4F71-AFA4-8222865D21F6}" type="presParOf" srcId="{18188679-B2E3-4ACF-BA54-E828C42ADD65}" destId="{44E5F4A8-20CE-4828-9DD8-D56BEE1CEF32}" srcOrd="1" destOrd="0" presId="urn:microsoft.com/office/officeart/2005/8/layout/cycle3"/>
    <dgm:cxn modelId="{1A8D09F3-BA46-4130-98AF-C70FE98C6641}" type="presParOf" srcId="{18188679-B2E3-4ACF-BA54-E828C42ADD65}" destId="{BC9FFD44-EFAD-43A6-BF02-363D04983A21}" srcOrd="2" destOrd="0" presId="urn:microsoft.com/office/officeart/2005/8/layout/cycle3"/>
    <dgm:cxn modelId="{84C45CD0-4ABB-4F38-9EF4-A0CBD4BC6A6F}" type="presParOf" srcId="{18188679-B2E3-4ACF-BA54-E828C42ADD65}" destId="{74068BBE-FC77-4311-941E-0FD8FBEDA1EE}" srcOrd="3" destOrd="0" presId="urn:microsoft.com/office/officeart/2005/8/layout/cycle3"/>
    <dgm:cxn modelId="{D11A2D6B-C9C3-4248-97A6-26E5456CBFAF}" type="presParOf" srcId="{18188679-B2E3-4ACF-BA54-E828C42ADD65}" destId="{06FDFC6E-D8E9-450A-A233-2E831640FF6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0F834-62AE-487D-9D48-288720E50496}">
      <dsp:nvSpPr>
        <dsp:cNvPr id="0" name=""/>
        <dsp:cNvSpPr/>
      </dsp:nvSpPr>
      <dsp:spPr>
        <a:xfrm>
          <a:off x="2011533" y="0"/>
          <a:ext cx="1341022" cy="767240"/>
        </a:xfrm>
        <a:prstGeom prst="trapezoid">
          <a:avLst>
            <a:gd name="adj" fmla="val 87393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011533" y="0"/>
        <a:ext cx="1341022" cy="767240"/>
      </dsp:txXfrm>
    </dsp:sp>
    <dsp:sp modelId="{8A640F00-43D2-4E2D-8FD5-C4683ED9FA79}">
      <dsp:nvSpPr>
        <dsp:cNvPr id="0" name=""/>
        <dsp:cNvSpPr/>
      </dsp:nvSpPr>
      <dsp:spPr>
        <a:xfrm>
          <a:off x="1341022" y="767240"/>
          <a:ext cx="2682044" cy="767240"/>
        </a:xfrm>
        <a:prstGeom prst="trapezoid">
          <a:avLst>
            <a:gd name="adj" fmla="val 87393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Ойын сабақтың басында – өткен сабақты еске түсіреді.</a:t>
          </a:r>
          <a:endParaRPr lang="ru-RU" sz="13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379" y="767240"/>
        <a:ext cx="1743328" cy="767240"/>
      </dsp:txXfrm>
    </dsp:sp>
    <dsp:sp modelId="{4D45E6F0-4A17-4E33-9DE3-E2729CC4FBA5}">
      <dsp:nvSpPr>
        <dsp:cNvPr id="0" name=""/>
        <dsp:cNvSpPr/>
      </dsp:nvSpPr>
      <dsp:spPr>
        <a:xfrm>
          <a:off x="670510" y="1534480"/>
          <a:ext cx="4023066" cy="767240"/>
        </a:xfrm>
        <a:prstGeom prst="trapezoid">
          <a:avLst>
            <a:gd name="adj" fmla="val 87393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Сабақтың ортасында – көңіл-күйін сергітеді, ерік-жігерін дамытады, сабаққа ынтасын арттырады.</a:t>
          </a:r>
          <a:endParaRPr lang="ru-RU" sz="13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4547" y="1534480"/>
        <a:ext cx="2614992" cy="767240"/>
      </dsp:txXfrm>
    </dsp:sp>
    <dsp:sp modelId="{A5717863-8890-425F-883C-4FC49523BCCA}">
      <dsp:nvSpPr>
        <dsp:cNvPr id="0" name=""/>
        <dsp:cNvSpPr/>
      </dsp:nvSpPr>
      <dsp:spPr>
        <a:xfrm>
          <a:off x="0" y="2301719"/>
          <a:ext cx="5364088" cy="767240"/>
        </a:xfrm>
        <a:prstGeom prst="trapezoid">
          <a:avLst>
            <a:gd name="adj" fmla="val 87393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Сабақтың соңында – тақырыпты бекіту, сабақта алған білімді жинақтау мақсатын көздейді.</a:t>
          </a:r>
          <a:endParaRPr lang="kk-KZ" sz="13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8715" y="2301719"/>
        <a:ext cx="3486657" cy="767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5F4A8-20CE-4828-9DD8-D56BEE1CEF32}">
      <dsp:nvSpPr>
        <dsp:cNvPr id="0" name=""/>
        <dsp:cNvSpPr/>
      </dsp:nvSpPr>
      <dsp:spPr>
        <a:xfrm flipH="1">
          <a:off x="142869" y="917711"/>
          <a:ext cx="4632593" cy="3654328"/>
        </a:xfrm>
        <a:prstGeom prst="leftCircularArrow">
          <a:avLst>
            <a:gd name="adj1" fmla="val 4668"/>
            <a:gd name="adj2" fmla="val 272909"/>
            <a:gd name="adj3" fmla="val 11972026"/>
            <a:gd name="adj4" fmla="val 1865300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C5419-D15B-495A-B9E5-237830D5B446}">
      <dsp:nvSpPr>
        <dsp:cNvPr id="0" name=""/>
        <dsp:cNvSpPr/>
      </dsp:nvSpPr>
      <dsp:spPr>
        <a:xfrm>
          <a:off x="0" y="0"/>
          <a:ext cx="3228415" cy="134490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 ойынның тәрбиелік,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білімдік,дамытушылық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маңызы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228415" cy="1344904"/>
      </dsp:txXfrm>
    </dsp:sp>
    <dsp:sp modelId="{BC9FFD44-EFAD-43A6-BF02-363D04983A21}">
      <dsp:nvSpPr>
        <dsp:cNvPr id="0" name=""/>
        <dsp:cNvSpPr/>
      </dsp:nvSpPr>
      <dsp:spPr>
        <a:xfrm>
          <a:off x="2357457" y="785824"/>
          <a:ext cx="3309001" cy="134490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 психологиялық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ерекшілігі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7457" y="785824"/>
        <a:ext cx="3309001" cy="1344904"/>
      </dsp:txXfrm>
    </dsp:sp>
    <dsp:sp modelId="{74068BBE-FC77-4311-941E-0FD8FBEDA1EE}">
      <dsp:nvSpPr>
        <dsp:cNvPr id="0" name=""/>
        <dsp:cNvSpPr/>
      </dsp:nvSpPr>
      <dsp:spPr>
        <a:xfrm>
          <a:off x="4786346" y="1857399"/>
          <a:ext cx="2500338" cy="134490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Қауіпсіздік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техникасы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6346" y="1857399"/>
        <a:ext cx="2500338" cy="1344904"/>
      </dsp:txXfrm>
    </dsp:sp>
    <dsp:sp modelId="{06FDFC6E-D8E9-450A-A233-2E831640FF6C}">
      <dsp:nvSpPr>
        <dsp:cNvPr id="0" name=""/>
        <dsp:cNvSpPr/>
      </dsp:nvSpPr>
      <dsp:spPr>
        <a:xfrm>
          <a:off x="5886386" y="2933409"/>
          <a:ext cx="2614735" cy="134490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Эстетикалық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талап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86386" y="2933409"/>
        <a:ext cx="2614735" cy="134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0C4362-8BBB-47A3-A660-D5FD421D9040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A091F5-E132-4F44-BB5F-14162622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0624-DF47-4E18-A15A-E9701CDD704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E33E-60AC-44FC-AA13-B8F8D7283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3A5C-1B36-4248-B5F0-48B5D55B420E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2CE5-4E56-4654-ACAC-068BD88F0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B748-164D-41B1-88BA-4D265B941A2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606F-80F8-408E-B5FC-ABA8BE752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422D-54A3-428A-B4D3-08E3234F40C1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EB1F-A8A1-49E1-B8DE-3A0C58054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BF07-618F-42B5-90D2-9FC2BF521608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7EAC-6FAA-4599-A00A-AD46C0C68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7FD3-93BE-458B-9060-1026D704CBF4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C1AF-37D4-4183-A266-49A190A15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EAE1-30A9-45F5-A49D-9E2E93CD851B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899E-1A9F-42EF-99BF-E6497D5F2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9507-CAC9-47FB-B04F-67DB7240E257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1D19-BC68-4C11-9A8C-046130C69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F020-690C-49E0-949A-A5D0D0651A2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9A21-9E6A-416C-8C17-750466E68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C5BA-117B-4C52-87FA-B809ABF65F48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DA1C-139E-4E8C-87A2-C46A0AD7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15BC-2EBB-46C3-9529-342D0ED8B0A4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9624-A955-42D7-A76E-6E681D59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DC67B6-38C6-4624-B6F0-898F4E598AB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3E076-D63C-4B72-A6E5-645995363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88" y="428625"/>
            <a:ext cx="78581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 ойын технологиясын тиімді пайдалану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500306"/>
            <a:ext cx="5072097" cy="3580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3786188"/>
            <a:ext cx="1928812" cy="286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46" descr="goldsky01 (Medium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3" descr="tempimage142.tiff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29238" y="1714500"/>
            <a:ext cx="267811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4" descr="tempimage143.tiff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4950" y="1758950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5" descr="tempimage144.tiff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8" y="1697038"/>
            <a:ext cx="24733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6" descr="tempimage145.tiff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52500" y="3249613"/>
            <a:ext cx="14208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tempimage146.tiff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98788" y="3295650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8" descr="tempimage147.tiff"/>
          <p:cNvPicPr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59438" y="3071813"/>
            <a:ext cx="12223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1381125" y="3535363"/>
            <a:ext cx="7683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F00000"/>
                </a:solidFill>
                <a:latin typeface="ARIAL CYR"/>
              </a:rPr>
              <a:t>80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3328988" y="3535363"/>
            <a:ext cx="7667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F00000"/>
                </a:solidFill>
                <a:latin typeface="ARIAL CYR"/>
              </a:rPr>
              <a:t>60</a:t>
            </a: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5962650" y="3303588"/>
            <a:ext cx="768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F00000"/>
                </a:solidFill>
                <a:latin typeface="ARIAL CYR"/>
              </a:rPr>
              <a:t>70</a:t>
            </a:r>
          </a:p>
        </p:txBody>
      </p:sp>
      <p:sp>
        <p:nvSpPr>
          <p:cNvPr id="1037" name="TextBox 28"/>
          <p:cNvSpPr txBox="1">
            <a:spLocks noChangeArrowheads="1"/>
          </p:cNvSpPr>
          <p:nvPr/>
        </p:nvSpPr>
        <p:spPr bwMode="auto">
          <a:xfrm>
            <a:off x="2479675" y="1322388"/>
            <a:ext cx="26082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F00000"/>
                </a:solidFill>
                <a:latin typeface="ARIAL CYR"/>
              </a:rPr>
              <a:t>Балық  аула"</a:t>
            </a:r>
          </a:p>
        </p:txBody>
      </p:sp>
      <p:sp>
        <p:nvSpPr>
          <p:cNvPr id="1038" name="TextBox 29"/>
          <p:cNvSpPr txBox="1">
            <a:spLocks noChangeArrowheads="1"/>
          </p:cNvSpPr>
          <p:nvPr/>
        </p:nvSpPr>
        <p:spPr bwMode="auto">
          <a:xfrm>
            <a:off x="2292350" y="1581150"/>
            <a:ext cx="2778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F00000"/>
                </a:solidFill>
                <a:latin typeface="ARIAL CYR"/>
              </a:rPr>
              <a:t>"</a:t>
            </a:r>
          </a:p>
        </p:txBody>
      </p:sp>
      <p:pic>
        <p:nvPicPr>
          <p:cNvPr id="1039" name="Рисунок 59" descr="09 (1)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9575" y="4311650"/>
            <a:ext cx="16398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Рисунок 60" descr="09 (1)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4163" y="5321300"/>
            <a:ext cx="163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Рисунок 61" descr="09 (1)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49463" y="4941888"/>
            <a:ext cx="1639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Рисунок 62" descr="09 (1)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36938" y="4186238"/>
            <a:ext cx="16398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Рисунок 63" descr="09 (1)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36938" y="5446713"/>
            <a:ext cx="1639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Рисунок 64" descr="09 (1)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49825" y="4816475"/>
            <a:ext cx="16398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Рисунок 65" descr="09 (1).g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89713" y="5321300"/>
            <a:ext cx="1514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Рисунок 66" descr="09 (1).gif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64300" y="4186238"/>
            <a:ext cx="16192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Box 24"/>
          <p:cNvSpPr txBox="1">
            <a:spLocks noChangeArrowheads="1"/>
          </p:cNvSpPr>
          <p:nvPr/>
        </p:nvSpPr>
        <p:spPr bwMode="auto">
          <a:xfrm>
            <a:off x="6716713" y="4564063"/>
            <a:ext cx="11604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15+45=</a:t>
            </a:r>
          </a:p>
        </p:txBody>
      </p:sp>
      <p:sp>
        <p:nvSpPr>
          <p:cNvPr id="1048" name="TextBox 26"/>
          <p:cNvSpPr txBox="1">
            <a:spLocks noChangeArrowheads="1"/>
          </p:cNvSpPr>
          <p:nvPr/>
        </p:nvSpPr>
        <p:spPr bwMode="auto">
          <a:xfrm>
            <a:off x="6842125" y="5826125"/>
            <a:ext cx="11604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35+35=</a:t>
            </a:r>
          </a:p>
        </p:txBody>
      </p:sp>
      <p:sp>
        <p:nvSpPr>
          <p:cNvPr id="1049" name="TextBox 25"/>
          <p:cNvSpPr txBox="1">
            <a:spLocks noChangeArrowheads="1"/>
          </p:cNvSpPr>
          <p:nvPr/>
        </p:nvSpPr>
        <p:spPr bwMode="auto">
          <a:xfrm>
            <a:off x="5202238" y="5194300"/>
            <a:ext cx="10906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95-15=</a:t>
            </a:r>
          </a:p>
        </p:txBody>
      </p:sp>
      <p:sp>
        <p:nvSpPr>
          <p:cNvPr id="1050" name="TextBox 22"/>
          <p:cNvSpPr txBox="1">
            <a:spLocks noChangeArrowheads="1"/>
          </p:cNvSpPr>
          <p:nvPr/>
        </p:nvSpPr>
        <p:spPr bwMode="auto">
          <a:xfrm>
            <a:off x="3689350" y="4564063"/>
            <a:ext cx="11604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26+44=</a:t>
            </a:r>
          </a:p>
        </p:txBody>
      </p:sp>
      <p:sp>
        <p:nvSpPr>
          <p:cNvPr id="1051" name="TextBox 23"/>
          <p:cNvSpPr txBox="1">
            <a:spLocks noChangeArrowheads="1"/>
          </p:cNvSpPr>
          <p:nvPr/>
        </p:nvSpPr>
        <p:spPr bwMode="auto">
          <a:xfrm>
            <a:off x="3814763" y="5826125"/>
            <a:ext cx="10906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84-14=</a:t>
            </a:r>
          </a:p>
        </p:txBody>
      </p:sp>
      <p:sp>
        <p:nvSpPr>
          <p:cNvPr id="1052" name="TextBox 27"/>
          <p:cNvSpPr txBox="1">
            <a:spLocks noChangeArrowheads="1"/>
          </p:cNvSpPr>
          <p:nvPr/>
        </p:nvSpPr>
        <p:spPr bwMode="auto">
          <a:xfrm>
            <a:off x="2174875" y="5321300"/>
            <a:ext cx="11620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45+35=</a:t>
            </a:r>
          </a:p>
        </p:txBody>
      </p:sp>
      <p:sp>
        <p:nvSpPr>
          <p:cNvPr id="1053" name="TextBox 20"/>
          <p:cNvSpPr txBox="1">
            <a:spLocks noChangeArrowheads="1"/>
          </p:cNvSpPr>
          <p:nvPr/>
        </p:nvSpPr>
        <p:spPr bwMode="auto">
          <a:xfrm>
            <a:off x="661988" y="4691063"/>
            <a:ext cx="9191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64-4=</a:t>
            </a:r>
          </a:p>
        </p:txBody>
      </p:sp>
      <p:sp>
        <p:nvSpPr>
          <p:cNvPr id="1054" name="TextBox 21"/>
          <p:cNvSpPr txBox="1">
            <a:spLocks noChangeArrowheads="1"/>
          </p:cNvSpPr>
          <p:nvPr/>
        </p:nvSpPr>
        <p:spPr bwMode="auto">
          <a:xfrm>
            <a:off x="534988" y="5699125"/>
            <a:ext cx="12604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>
                <a:solidFill>
                  <a:schemeClr val="bg1"/>
                </a:solidFill>
                <a:latin typeface="ARIAL CYR"/>
              </a:rPr>
              <a:t>100-40=</a:t>
            </a:r>
          </a:p>
        </p:txBody>
      </p:sp>
      <p:sp>
        <p:nvSpPr>
          <p:cNvPr id="1055" name="TextBox 2"/>
          <p:cNvSpPr txBox="1">
            <a:spLocks noChangeArrowheads="1"/>
          </p:cNvSpPr>
          <p:nvPr/>
        </p:nvSpPr>
        <p:spPr bwMode="auto">
          <a:xfrm>
            <a:off x="1671638" y="654050"/>
            <a:ext cx="6437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3400">
              <a:solidFill>
                <a:srgbClr val="0000FF"/>
              </a:solidFill>
              <a:latin typeface="ARIAL CYR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kk-KZ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«Ойын баланың алдынан өмір есігін ашып,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kk-KZ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оның шығармашылық қабілетін дамытады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kk-KZ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ойынсыз ақыл- ойдың қалыптасуы мүмкін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kk-KZ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емес».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kk-KZ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911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Ойын – оқу үрдісіндегі оқытудың әрі формасы, әрі әдісі ретінде дербес дидактикалық категория.</a:t>
            </a:r>
            <a:endParaRPr lang="ru-RU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kk-K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kk-K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6397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/>
            <a:endParaRPr lang="kk-KZ" sz="1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3786454"/>
            <a:ext cx="2230285" cy="278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00313" y="571500"/>
            <a:ext cx="3571875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Ойын технологиясы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796979">
            <a:off x="6143625" y="1500188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8072484">
            <a:off x="2286000" y="1785938"/>
            <a:ext cx="484187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4214813" y="2428875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10-конечная звезда 11"/>
          <p:cNvSpPr/>
          <p:nvPr/>
        </p:nvSpPr>
        <p:spPr>
          <a:xfrm>
            <a:off x="571500" y="2286000"/>
            <a:ext cx="3286125" cy="1500188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Қызығушылықты дамытып,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қалыптастырады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2714625" y="3500438"/>
            <a:ext cx="3486150" cy="150018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сөйлеу  дағдыларын  қалыптастыру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0-конечная звезда 15"/>
          <p:cNvSpPr/>
          <p:nvPr/>
        </p:nvSpPr>
        <p:spPr>
          <a:xfrm>
            <a:off x="5000625" y="2143125"/>
            <a:ext cx="3571875" cy="1500188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ойын салт-дәстүрді білуге тәрбиелейді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779912" y="3789040"/>
          <a:ext cx="5364088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16-конечная звезда 4"/>
          <p:cNvSpPr/>
          <p:nvPr/>
        </p:nvSpPr>
        <p:spPr>
          <a:xfrm>
            <a:off x="1285875" y="3643313"/>
            <a:ext cx="6786563" cy="2714625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Пәнге қызығушылық артады,сөздік қоры молайғанына көз жетеді.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3188" y="214313"/>
            <a:ext cx="3629025" cy="11287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ОЙЫН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28688" y="2000250"/>
            <a:ext cx="7429500" cy="17145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 ұтымды пайдаланса 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4187031" y="885032"/>
            <a:ext cx="841375" cy="1500188"/>
          </a:xfrm>
          <a:prstGeom prst="chevr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500063" y="285750"/>
            <a:ext cx="7786687" cy="1643063"/>
          </a:xfrm>
          <a:prstGeom prst="wave">
            <a:avLst>
              <a:gd name="adj1" fmla="val 12500"/>
              <a:gd name="adj2" fmla="val 9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нәтижеге жету үшін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2071678"/>
          <a:ext cx="850112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:\d\1\жұмыс\ФОТО\МЕКТЕП ФОТО\1 қыркүйек 2009\oi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286148" cy="447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C:\Documents and Settings\Пользователь\Рабочий стол\жинақ ойы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6626345">
            <a:off x="3997154" y="1259160"/>
            <a:ext cx="4707751" cy="35674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713038" y="3492500"/>
            <a:ext cx="328612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tabLst>
                <a:tab pos="1133475" algn="l"/>
              </a:tabLst>
              <a:defRPr/>
            </a:pPr>
            <a:r>
              <a:rPr lang="kk-KZ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 элементтерін ді қолдану 1-4 сыныптарда өте тиімді деп ойлаймын,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133475" algn="l"/>
              </a:tabLst>
              <a:defRPr/>
            </a:pPr>
            <a:r>
              <a:rPr lang="kk-KZ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себебі тез жазу, оқу, мазмұндау дағдылары қалыптаспаған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133475" algn="l"/>
              </a:tabLst>
              <a:defRPr/>
            </a:pPr>
            <a:r>
              <a:rPr lang="kk-KZ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оқушыларды бірыңғай жаттығу жұмысы жалықтырады, ал ойын технологиясы керісінше пәнді сүюге, қызығуға ықпал жасайды. Ой белсенділігін арттырудағы маңызы зор.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102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835150" y="2205038"/>
            <a:ext cx="590550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Сырсандық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26" descr="backgrounds_10001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776538" y="911225"/>
            <a:ext cx="36623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0000FF"/>
                </a:solidFill>
                <a:latin typeface="ARIAL CYR"/>
              </a:rPr>
              <a:t>Кім жылдам?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 rot="-1920000">
            <a:off x="955675" y="1803400"/>
            <a:ext cx="2187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0000FF"/>
                </a:solidFill>
                <a:latin typeface="ARIAL CYR"/>
              </a:rPr>
              <a:t>Есепте!</a:t>
            </a:r>
          </a:p>
        </p:txBody>
      </p:sp>
      <p:sp>
        <p:nvSpPr>
          <p:cNvPr id="130" name="Полилиния 129"/>
          <p:cNvSpPr/>
          <p:nvPr/>
        </p:nvSpPr>
        <p:spPr>
          <a:xfrm>
            <a:off x="8054975" y="5160963"/>
            <a:ext cx="687388" cy="893762"/>
          </a:xfrm>
          <a:custGeom>
            <a:avLst/>
            <a:gdLst/>
            <a:ahLst/>
            <a:cxnLst/>
            <a:rect l="0" t="0" r="0" b="0"/>
            <a:pathLst>
              <a:path w="977901" h="1270001">
                <a:moveTo>
                  <a:pt x="0" y="0"/>
                </a:moveTo>
                <a:lnTo>
                  <a:pt x="977900" y="0"/>
                </a:lnTo>
                <a:lnTo>
                  <a:pt x="977900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FF00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1" name="Полилиния 130"/>
          <p:cNvSpPr/>
          <p:nvPr/>
        </p:nvSpPr>
        <p:spPr>
          <a:xfrm>
            <a:off x="4821238" y="4106863"/>
            <a:ext cx="733425" cy="893762"/>
          </a:xfrm>
          <a:custGeom>
            <a:avLst/>
            <a:gdLst/>
            <a:ahLst/>
            <a:cxnLst/>
            <a:rect l="0" t="0" r="0" b="0"/>
            <a:pathLst>
              <a:path w="1041401" h="1270001">
                <a:moveTo>
                  <a:pt x="0" y="0"/>
                </a:moveTo>
                <a:lnTo>
                  <a:pt x="1041400" y="0"/>
                </a:lnTo>
                <a:lnTo>
                  <a:pt x="1041400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DD24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2" name="Полилиния 131"/>
          <p:cNvSpPr/>
          <p:nvPr/>
        </p:nvSpPr>
        <p:spPr>
          <a:xfrm>
            <a:off x="4803775" y="5180013"/>
            <a:ext cx="723900" cy="901700"/>
          </a:xfrm>
          <a:custGeom>
            <a:avLst/>
            <a:gdLst/>
            <a:ahLst/>
            <a:cxnLst/>
            <a:rect l="0" t="0" r="0" b="0"/>
            <a:pathLst>
              <a:path w="1028701" h="1282701">
                <a:moveTo>
                  <a:pt x="0" y="0"/>
                </a:moveTo>
                <a:lnTo>
                  <a:pt x="1028700" y="0"/>
                </a:lnTo>
                <a:lnTo>
                  <a:pt x="1028700" y="1282700"/>
                </a:lnTo>
                <a:lnTo>
                  <a:pt x="0" y="1282700"/>
                </a:lnTo>
                <a:close/>
              </a:path>
            </a:pathLst>
          </a:cu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" name="Полилиния 132"/>
          <p:cNvSpPr/>
          <p:nvPr/>
        </p:nvSpPr>
        <p:spPr>
          <a:xfrm>
            <a:off x="8037513" y="3036888"/>
            <a:ext cx="695325" cy="892175"/>
          </a:xfrm>
          <a:custGeom>
            <a:avLst/>
            <a:gdLst/>
            <a:ahLst/>
            <a:cxnLst/>
            <a:rect l="0" t="0" r="0" b="0"/>
            <a:pathLst>
              <a:path w="990601" h="1270001">
                <a:moveTo>
                  <a:pt x="0" y="0"/>
                </a:moveTo>
                <a:lnTo>
                  <a:pt x="990600" y="0"/>
                </a:lnTo>
                <a:lnTo>
                  <a:pt x="990600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F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4" name="Полилиния 133"/>
          <p:cNvSpPr/>
          <p:nvPr/>
        </p:nvSpPr>
        <p:spPr>
          <a:xfrm>
            <a:off x="4830763" y="3036888"/>
            <a:ext cx="731837" cy="882650"/>
          </a:xfrm>
          <a:custGeom>
            <a:avLst/>
            <a:gdLst/>
            <a:ahLst/>
            <a:cxnLst/>
            <a:rect l="0" t="0" r="0" b="0"/>
            <a:pathLst>
              <a:path w="1041401" h="1257301">
                <a:moveTo>
                  <a:pt x="0" y="0"/>
                </a:moveTo>
                <a:lnTo>
                  <a:pt x="1041400" y="0"/>
                </a:lnTo>
                <a:lnTo>
                  <a:pt x="1041400" y="1257300"/>
                </a:lnTo>
                <a:lnTo>
                  <a:pt x="0" y="1257300"/>
                </a:lnTo>
                <a:close/>
              </a:path>
            </a:pathLst>
          </a:custGeom>
          <a:solidFill>
            <a:srgbClr val="F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5" name="Полилиния 134"/>
          <p:cNvSpPr/>
          <p:nvPr/>
        </p:nvSpPr>
        <p:spPr>
          <a:xfrm>
            <a:off x="8037513" y="4081463"/>
            <a:ext cx="695325" cy="892175"/>
          </a:xfrm>
          <a:custGeom>
            <a:avLst/>
            <a:gdLst/>
            <a:ahLst/>
            <a:cxnLst/>
            <a:rect l="0" t="0" r="0" b="0"/>
            <a:pathLst>
              <a:path w="990601" h="1270001">
                <a:moveTo>
                  <a:pt x="0" y="0"/>
                </a:moveTo>
                <a:lnTo>
                  <a:pt x="990600" y="0"/>
                </a:lnTo>
                <a:lnTo>
                  <a:pt x="990600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DD24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275" name="Группа 12"/>
          <p:cNvGrpSpPr>
            <a:grpSpLocks/>
          </p:cNvGrpSpPr>
          <p:nvPr/>
        </p:nvGrpSpPr>
        <p:grpSpPr bwMode="auto">
          <a:xfrm>
            <a:off x="5776913" y="5197475"/>
            <a:ext cx="804862" cy="892175"/>
            <a:chOff x="8216900" y="7391400"/>
            <a:chExt cx="1143001" cy="1270001"/>
          </a:xfrm>
        </p:grpSpPr>
        <p:sp>
          <p:nvSpPr>
            <p:cNvPr id="137" name="Полилиния 136"/>
            <p:cNvSpPr/>
            <p:nvPr/>
          </p:nvSpPr>
          <p:spPr>
            <a:xfrm>
              <a:off x="8216900" y="7391400"/>
              <a:ext cx="1143001" cy="1270001"/>
            </a:xfrm>
            <a:custGeom>
              <a:avLst/>
              <a:gdLst/>
              <a:ahLst/>
              <a:cxnLst/>
              <a:rect l="0" t="0" r="0" b="0"/>
              <a:pathLst>
                <a:path w="1143001" h="1270001">
                  <a:moveTo>
                    <a:pt x="1143000" y="635000"/>
                  </a:moveTo>
                  <a:lnTo>
                    <a:pt x="1143000" y="698500"/>
                  </a:lnTo>
                  <a:lnTo>
                    <a:pt x="1130300" y="762000"/>
                  </a:lnTo>
                  <a:lnTo>
                    <a:pt x="1117600" y="825500"/>
                  </a:lnTo>
                  <a:lnTo>
                    <a:pt x="1092200" y="889000"/>
                  </a:lnTo>
                  <a:lnTo>
                    <a:pt x="1066800" y="952500"/>
                  </a:lnTo>
                  <a:lnTo>
                    <a:pt x="1028700" y="1003300"/>
                  </a:lnTo>
                  <a:lnTo>
                    <a:pt x="990600" y="1054100"/>
                  </a:lnTo>
                  <a:lnTo>
                    <a:pt x="952500" y="1104900"/>
                  </a:lnTo>
                  <a:lnTo>
                    <a:pt x="901700" y="1143000"/>
                  </a:lnTo>
                  <a:lnTo>
                    <a:pt x="850900" y="1181100"/>
                  </a:lnTo>
                  <a:lnTo>
                    <a:pt x="800100" y="1219200"/>
                  </a:lnTo>
                  <a:lnTo>
                    <a:pt x="749300" y="1244600"/>
                  </a:lnTo>
                  <a:lnTo>
                    <a:pt x="685800" y="1257300"/>
                  </a:lnTo>
                  <a:lnTo>
                    <a:pt x="635000" y="1270000"/>
                  </a:lnTo>
                  <a:lnTo>
                    <a:pt x="571500" y="1270000"/>
                  </a:lnTo>
                  <a:lnTo>
                    <a:pt x="508000" y="1270000"/>
                  </a:lnTo>
                  <a:lnTo>
                    <a:pt x="457200" y="1257300"/>
                  </a:lnTo>
                  <a:lnTo>
                    <a:pt x="393700" y="1244600"/>
                  </a:lnTo>
                  <a:lnTo>
                    <a:pt x="342900" y="1219200"/>
                  </a:lnTo>
                  <a:lnTo>
                    <a:pt x="279400" y="1181100"/>
                  </a:lnTo>
                  <a:lnTo>
                    <a:pt x="241300" y="1143000"/>
                  </a:lnTo>
                  <a:lnTo>
                    <a:pt x="190500" y="1104900"/>
                  </a:lnTo>
                  <a:lnTo>
                    <a:pt x="152400" y="1054100"/>
                  </a:lnTo>
                  <a:lnTo>
                    <a:pt x="114300" y="1003300"/>
                  </a:lnTo>
                  <a:lnTo>
                    <a:pt x="76200" y="952500"/>
                  </a:lnTo>
                  <a:lnTo>
                    <a:pt x="50800" y="889000"/>
                  </a:lnTo>
                  <a:lnTo>
                    <a:pt x="25400" y="825500"/>
                  </a:lnTo>
                  <a:lnTo>
                    <a:pt x="12700" y="762000"/>
                  </a:lnTo>
                  <a:lnTo>
                    <a:pt x="0" y="698500"/>
                  </a:lnTo>
                  <a:lnTo>
                    <a:pt x="0" y="635000"/>
                  </a:lnTo>
                  <a:lnTo>
                    <a:pt x="0" y="571500"/>
                  </a:lnTo>
                  <a:lnTo>
                    <a:pt x="12700" y="508000"/>
                  </a:lnTo>
                  <a:lnTo>
                    <a:pt x="25400" y="444500"/>
                  </a:lnTo>
                  <a:lnTo>
                    <a:pt x="50800" y="381000"/>
                  </a:lnTo>
                  <a:lnTo>
                    <a:pt x="76200" y="317500"/>
                  </a:lnTo>
                  <a:lnTo>
                    <a:pt x="114300" y="266700"/>
                  </a:lnTo>
                  <a:lnTo>
                    <a:pt x="152400" y="215900"/>
                  </a:lnTo>
                  <a:lnTo>
                    <a:pt x="190500" y="165100"/>
                  </a:lnTo>
                  <a:lnTo>
                    <a:pt x="241300" y="127000"/>
                  </a:lnTo>
                  <a:lnTo>
                    <a:pt x="279400" y="88900"/>
                  </a:lnTo>
                  <a:lnTo>
                    <a:pt x="342900" y="50800"/>
                  </a:lnTo>
                  <a:lnTo>
                    <a:pt x="393700" y="25400"/>
                  </a:lnTo>
                  <a:lnTo>
                    <a:pt x="457200" y="12700"/>
                  </a:lnTo>
                  <a:lnTo>
                    <a:pt x="508000" y="0"/>
                  </a:lnTo>
                  <a:lnTo>
                    <a:pt x="571500" y="0"/>
                  </a:lnTo>
                  <a:lnTo>
                    <a:pt x="635000" y="0"/>
                  </a:lnTo>
                  <a:lnTo>
                    <a:pt x="685800" y="12700"/>
                  </a:lnTo>
                  <a:lnTo>
                    <a:pt x="749300" y="25400"/>
                  </a:lnTo>
                  <a:lnTo>
                    <a:pt x="800100" y="50800"/>
                  </a:lnTo>
                  <a:lnTo>
                    <a:pt x="850900" y="88900"/>
                  </a:lnTo>
                  <a:lnTo>
                    <a:pt x="901700" y="127000"/>
                  </a:lnTo>
                  <a:lnTo>
                    <a:pt x="952500" y="165100"/>
                  </a:lnTo>
                  <a:lnTo>
                    <a:pt x="990600" y="215900"/>
                  </a:lnTo>
                  <a:lnTo>
                    <a:pt x="1028700" y="266700"/>
                  </a:lnTo>
                  <a:lnTo>
                    <a:pt x="1066800" y="317500"/>
                  </a:lnTo>
                  <a:lnTo>
                    <a:pt x="1092200" y="381000"/>
                  </a:lnTo>
                  <a:lnTo>
                    <a:pt x="1117600" y="444500"/>
                  </a:lnTo>
                  <a:lnTo>
                    <a:pt x="1130300" y="508000"/>
                  </a:lnTo>
                  <a:lnTo>
                    <a:pt x="1143000" y="571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8331876" y="7517948"/>
              <a:ext cx="913049" cy="1016905"/>
            </a:xfrm>
            <a:custGeom>
              <a:avLst/>
              <a:gdLst/>
              <a:ahLst/>
              <a:cxnLst/>
              <a:rect l="0" t="0" r="0" b="0"/>
              <a:pathLst>
                <a:path w="914401" h="1016001">
                  <a:moveTo>
                    <a:pt x="914400" y="508000"/>
                  </a:moveTo>
                  <a:lnTo>
                    <a:pt x="914400" y="558800"/>
                  </a:lnTo>
                  <a:lnTo>
                    <a:pt x="901700" y="609600"/>
                  </a:lnTo>
                  <a:lnTo>
                    <a:pt x="889000" y="660400"/>
                  </a:lnTo>
                  <a:lnTo>
                    <a:pt x="876300" y="711200"/>
                  </a:lnTo>
                  <a:lnTo>
                    <a:pt x="850900" y="762000"/>
                  </a:lnTo>
                  <a:lnTo>
                    <a:pt x="825500" y="812800"/>
                  </a:lnTo>
                  <a:lnTo>
                    <a:pt x="800100" y="850900"/>
                  </a:lnTo>
                  <a:lnTo>
                    <a:pt x="762000" y="889000"/>
                  </a:lnTo>
                  <a:lnTo>
                    <a:pt x="723900" y="914400"/>
                  </a:lnTo>
                  <a:lnTo>
                    <a:pt x="685800" y="952500"/>
                  </a:lnTo>
                  <a:lnTo>
                    <a:pt x="647700" y="977900"/>
                  </a:lnTo>
                  <a:lnTo>
                    <a:pt x="596900" y="990600"/>
                  </a:lnTo>
                  <a:lnTo>
                    <a:pt x="546100" y="1003300"/>
                  </a:lnTo>
                  <a:lnTo>
                    <a:pt x="508000" y="1016000"/>
                  </a:lnTo>
                  <a:lnTo>
                    <a:pt x="457200" y="1016000"/>
                  </a:lnTo>
                  <a:lnTo>
                    <a:pt x="406400" y="1016000"/>
                  </a:lnTo>
                  <a:lnTo>
                    <a:pt x="368300" y="1003300"/>
                  </a:lnTo>
                  <a:lnTo>
                    <a:pt x="317500" y="990600"/>
                  </a:lnTo>
                  <a:lnTo>
                    <a:pt x="266700" y="977900"/>
                  </a:lnTo>
                  <a:lnTo>
                    <a:pt x="228600" y="952500"/>
                  </a:lnTo>
                  <a:lnTo>
                    <a:pt x="190500" y="914400"/>
                  </a:lnTo>
                  <a:lnTo>
                    <a:pt x="152400" y="889000"/>
                  </a:lnTo>
                  <a:lnTo>
                    <a:pt x="114300" y="850900"/>
                  </a:lnTo>
                  <a:lnTo>
                    <a:pt x="88900" y="812800"/>
                  </a:lnTo>
                  <a:lnTo>
                    <a:pt x="63500" y="762000"/>
                  </a:lnTo>
                  <a:lnTo>
                    <a:pt x="38100" y="711200"/>
                  </a:lnTo>
                  <a:lnTo>
                    <a:pt x="25400" y="660400"/>
                  </a:lnTo>
                  <a:lnTo>
                    <a:pt x="12700" y="609600"/>
                  </a:lnTo>
                  <a:lnTo>
                    <a:pt x="0" y="558800"/>
                  </a:lnTo>
                  <a:lnTo>
                    <a:pt x="0" y="508000"/>
                  </a:lnTo>
                  <a:lnTo>
                    <a:pt x="0" y="457200"/>
                  </a:lnTo>
                  <a:lnTo>
                    <a:pt x="12700" y="406400"/>
                  </a:lnTo>
                  <a:lnTo>
                    <a:pt x="25400" y="355600"/>
                  </a:lnTo>
                  <a:lnTo>
                    <a:pt x="38100" y="304800"/>
                  </a:lnTo>
                  <a:lnTo>
                    <a:pt x="63500" y="254000"/>
                  </a:lnTo>
                  <a:lnTo>
                    <a:pt x="88900" y="203200"/>
                  </a:lnTo>
                  <a:lnTo>
                    <a:pt x="114300" y="165100"/>
                  </a:lnTo>
                  <a:lnTo>
                    <a:pt x="152400" y="127000"/>
                  </a:lnTo>
                  <a:lnTo>
                    <a:pt x="190500" y="101600"/>
                  </a:lnTo>
                  <a:lnTo>
                    <a:pt x="228600" y="63500"/>
                  </a:lnTo>
                  <a:lnTo>
                    <a:pt x="266700" y="38100"/>
                  </a:lnTo>
                  <a:lnTo>
                    <a:pt x="317500" y="25400"/>
                  </a:lnTo>
                  <a:lnTo>
                    <a:pt x="368300" y="12700"/>
                  </a:lnTo>
                  <a:lnTo>
                    <a:pt x="406400" y="0"/>
                  </a:lnTo>
                  <a:lnTo>
                    <a:pt x="457200" y="0"/>
                  </a:lnTo>
                  <a:lnTo>
                    <a:pt x="508000" y="0"/>
                  </a:lnTo>
                  <a:lnTo>
                    <a:pt x="546100" y="12700"/>
                  </a:lnTo>
                  <a:lnTo>
                    <a:pt x="596900" y="25400"/>
                  </a:lnTo>
                  <a:lnTo>
                    <a:pt x="647700" y="38100"/>
                  </a:lnTo>
                  <a:lnTo>
                    <a:pt x="685800" y="63500"/>
                  </a:lnTo>
                  <a:lnTo>
                    <a:pt x="723900" y="101600"/>
                  </a:lnTo>
                  <a:lnTo>
                    <a:pt x="762000" y="127000"/>
                  </a:lnTo>
                  <a:lnTo>
                    <a:pt x="800100" y="165100"/>
                  </a:lnTo>
                  <a:lnTo>
                    <a:pt x="825500" y="203200"/>
                  </a:lnTo>
                  <a:lnTo>
                    <a:pt x="850900" y="254000"/>
                  </a:lnTo>
                  <a:lnTo>
                    <a:pt x="876300" y="304800"/>
                  </a:lnTo>
                  <a:lnTo>
                    <a:pt x="889000" y="355600"/>
                  </a:lnTo>
                  <a:lnTo>
                    <a:pt x="901700" y="406400"/>
                  </a:lnTo>
                  <a:lnTo>
                    <a:pt x="914400" y="4572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276" name="Группа 15"/>
          <p:cNvGrpSpPr>
            <a:grpSpLocks/>
          </p:cNvGrpSpPr>
          <p:nvPr/>
        </p:nvGrpSpPr>
        <p:grpSpPr bwMode="auto">
          <a:xfrm>
            <a:off x="2544763" y="3081338"/>
            <a:ext cx="822325" cy="882650"/>
            <a:chOff x="3619500" y="4381500"/>
            <a:chExt cx="1168401" cy="1257301"/>
          </a:xfrm>
        </p:grpSpPr>
        <p:sp>
          <p:nvSpPr>
            <p:cNvPr id="140" name="Полилиния 139"/>
            <p:cNvSpPr/>
            <p:nvPr/>
          </p:nvSpPr>
          <p:spPr>
            <a:xfrm>
              <a:off x="3619500" y="4381500"/>
              <a:ext cx="1168401" cy="1257301"/>
            </a:xfrm>
            <a:custGeom>
              <a:avLst/>
              <a:gdLst/>
              <a:ahLst/>
              <a:cxnLst/>
              <a:rect l="0" t="0" r="0" b="0"/>
              <a:pathLst>
                <a:path w="1168401" h="1257301">
                  <a:moveTo>
                    <a:pt x="1168400" y="622300"/>
                  </a:moveTo>
                  <a:lnTo>
                    <a:pt x="1168400" y="698500"/>
                  </a:lnTo>
                  <a:lnTo>
                    <a:pt x="1155700" y="762000"/>
                  </a:lnTo>
                  <a:lnTo>
                    <a:pt x="1143000" y="825500"/>
                  </a:lnTo>
                  <a:lnTo>
                    <a:pt x="1117600" y="889000"/>
                  </a:lnTo>
                  <a:lnTo>
                    <a:pt x="1092200" y="939800"/>
                  </a:lnTo>
                  <a:lnTo>
                    <a:pt x="1054100" y="1003300"/>
                  </a:lnTo>
                  <a:lnTo>
                    <a:pt x="1016000" y="1054100"/>
                  </a:lnTo>
                  <a:lnTo>
                    <a:pt x="977900" y="1092200"/>
                  </a:lnTo>
                  <a:lnTo>
                    <a:pt x="927100" y="1143000"/>
                  </a:lnTo>
                  <a:lnTo>
                    <a:pt x="876300" y="1168400"/>
                  </a:lnTo>
                  <a:lnTo>
                    <a:pt x="825500" y="1206500"/>
                  </a:lnTo>
                  <a:lnTo>
                    <a:pt x="762000" y="1231900"/>
                  </a:lnTo>
                  <a:lnTo>
                    <a:pt x="711200" y="1244600"/>
                  </a:lnTo>
                  <a:lnTo>
                    <a:pt x="647700" y="1257300"/>
                  </a:lnTo>
                  <a:lnTo>
                    <a:pt x="584200" y="1257300"/>
                  </a:lnTo>
                  <a:lnTo>
                    <a:pt x="520700" y="1257300"/>
                  </a:lnTo>
                  <a:lnTo>
                    <a:pt x="457200" y="1244600"/>
                  </a:lnTo>
                  <a:lnTo>
                    <a:pt x="406400" y="1231900"/>
                  </a:lnTo>
                  <a:lnTo>
                    <a:pt x="342900" y="1206500"/>
                  </a:lnTo>
                  <a:lnTo>
                    <a:pt x="292100" y="1168400"/>
                  </a:lnTo>
                  <a:lnTo>
                    <a:pt x="241300" y="1143000"/>
                  </a:lnTo>
                  <a:lnTo>
                    <a:pt x="190500" y="1092200"/>
                  </a:lnTo>
                  <a:lnTo>
                    <a:pt x="152400" y="1054100"/>
                  </a:lnTo>
                  <a:lnTo>
                    <a:pt x="114300" y="1003300"/>
                  </a:lnTo>
                  <a:lnTo>
                    <a:pt x="76200" y="939800"/>
                  </a:lnTo>
                  <a:lnTo>
                    <a:pt x="50800" y="889000"/>
                  </a:lnTo>
                  <a:lnTo>
                    <a:pt x="25400" y="825500"/>
                  </a:lnTo>
                  <a:lnTo>
                    <a:pt x="12700" y="762000"/>
                  </a:lnTo>
                  <a:lnTo>
                    <a:pt x="0" y="698500"/>
                  </a:lnTo>
                  <a:lnTo>
                    <a:pt x="0" y="622300"/>
                  </a:lnTo>
                  <a:lnTo>
                    <a:pt x="0" y="558800"/>
                  </a:lnTo>
                  <a:lnTo>
                    <a:pt x="12700" y="495300"/>
                  </a:lnTo>
                  <a:lnTo>
                    <a:pt x="25400" y="431800"/>
                  </a:lnTo>
                  <a:lnTo>
                    <a:pt x="50800" y="368300"/>
                  </a:lnTo>
                  <a:lnTo>
                    <a:pt x="76200" y="317500"/>
                  </a:lnTo>
                  <a:lnTo>
                    <a:pt x="114300" y="254000"/>
                  </a:lnTo>
                  <a:lnTo>
                    <a:pt x="152400" y="203200"/>
                  </a:lnTo>
                  <a:lnTo>
                    <a:pt x="190500" y="165100"/>
                  </a:lnTo>
                  <a:lnTo>
                    <a:pt x="241300" y="114300"/>
                  </a:lnTo>
                  <a:lnTo>
                    <a:pt x="292100" y="88900"/>
                  </a:lnTo>
                  <a:lnTo>
                    <a:pt x="342900" y="50800"/>
                  </a:lnTo>
                  <a:lnTo>
                    <a:pt x="406400" y="25400"/>
                  </a:lnTo>
                  <a:lnTo>
                    <a:pt x="457200" y="12700"/>
                  </a:lnTo>
                  <a:lnTo>
                    <a:pt x="520700" y="0"/>
                  </a:lnTo>
                  <a:lnTo>
                    <a:pt x="584200" y="0"/>
                  </a:lnTo>
                  <a:lnTo>
                    <a:pt x="647700" y="0"/>
                  </a:lnTo>
                  <a:lnTo>
                    <a:pt x="711200" y="12700"/>
                  </a:lnTo>
                  <a:lnTo>
                    <a:pt x="762000" y="25400"/>
                  </a:lnTo>
                  <a:lnTo>
                    <a:pt x="825500" y="50800"/>
                  </a:lnTo>
                  <a:lnTo>
                    <a:pt x="876300" y="88900"/>
                  </a:lnTo>
                  <a:lnTo>
                    <a:pt x="927100" y="114300"/>
                  </a:lnTo>
                  <a:lnTo>
                    <a:pt x="977900" y="165100"/>
                  </a:lnTo>
                  <a:lnTo>
                    <a:pt x="1016000" y="203200"/>
                  </a:lnTo>
                  <a:lnTo>
                    <a:pt x="1054100" y="254000"/>
                  </a:lnTo>
                  <a:lnTo>
                    <a:pt x="1092200" y="317500"/>
                  </a:lnTo>
                  <a:lnTo>
                    <a:pt x="1117600" y="368300"/>
                  </a:lnTo>
                  <a:lnTo>
                    <a:pt x="1143000" y="431800"/>
                  </a:lnTo>
                  <a:lnTo>
                    <a:pt x="1155700" y="495300"/>
                  </a:lnTo>
                  <a:lnTo>
                    <a:pt x="1168400" y="5588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3734535" y="4508135"/>
              <a:ext cx="938330" cy="1004032"/>
            </a:xfrm>
            <a:custGeom>
              <a:avLst/>
              <a:gdLst/>
              <a:ahLst/>
              <a:cxnLst/>
              <a:rect l="0" t="0" r="0" b="0"/>
              <a:pathLst>
                <a:path w="939801" h="1003301">
                  <a:moveTo>
                    <a:pt x="939800" y="495300"/>
                  </a:moveTo>
                  <a:lnTo>
                    <a:pt x="939800" y="558800"/>
                  </a:lnTo>
                  <a:lnTo>
                    <a:pt x="927100" y="609600"/>
                  </a:lnTo>
                  <a:lnTo>
                    <a:pt x="914400" y="660400"/>
                  </a:lnTo>
                  <a:lnTo>
                    <a:pt x="901700" y="711200"/>
                  </a:lnTo>
                  <a:lnTo>
                    <a:pt x="876300" y="749300"/>
                  </a:lnTo>
                  <a:lnTo>
                    <a:pt x="850900" y="800100"/>
                  </a:lnTo>
                  <a:lnTo>
                    <a:pt x="812800" y="838200"/>
                  </a:lnTo>
                  <a:lnTo>
                    <a:pt x="787400" y="876300"/>
                  </a:lnTo>
                  <a:lnTo>
                    <a:pt x="749300" y="914400"/>
                  </a:lnTo>
                  <a:lnTo>
                    <a:pt x="698500" y="939800"/>
                  </a:lnTo>
                  <a:lnTo>
                    <a:pt x="660400" y="965200"/>
                  </a:lnTo>
                  <a:lnTo>
                    <a:pt x="609600" y="977900"/>
                  </a:lnTo>
                  <a:lnTo>
                    <a:pt x="571500" y="990600"/>
                  </a:lnTo>
                  <a:lnTo>
                    <a:pt x="520700" y="1003300"/>
                  </a:lnTo>
                  <a:lnTo>
                    <a:pt x="469900" y="1003300"/>
                  </a:lnTo>
                  <a:lnTo>
                    <a:pt x="419100" y="1003300"/>
                  </a:lnTo>
                  <a:lnTo>
                    <a:pt x="368300" y="990600"/>
                  </a:lnTo>
                  <a:lnTo>
                    <a:pt x="330200" y="977900"/>
                  </a:lnTo>
                  <a:lnTo>
                    <a:pt x="279400" y="965200"/>
                  </a:lnTo>
                  <a:lnTo>
                    <a:pt x="241300" y="939800"/>
                  </a:lnTo>
                  <a:lnTo>
                    <a:pt x="190500" y="914400"/>
                  </a:lnTo>
                  <a:lnTo>
                    <a:pt x="152400" y="876300"/>
                  </a:lnTo>
                  <a:lnTo>
                    <a:pt x="127000" y="838200"/>
                  </a:lnTo>
                  <a:lnTo>
                    <a:pt x="88900" y="800100"/>
                  </a:lnTo>
                  <a:lnTo>
                    <a:pt x="63500" y="749300"/>
                  </a:lnTo>
                  <a:lnTo>
                    <a:pt x="38100" y="711200"/>
                  </a:lnTo>
                  <a:lnTo>
                    <a:pt x="25400" y="660400"/>
                  </a:lnTo>
                  <a:lnTo>
                    <a:pt x="12700" y="609600"/>
                  </a:lnTo>
                  <a:lnTo>
                    <a:pt x="0" y="558800"/>
                  </a:lnTo>
                  <a:lnTo>
                    <a:pt x="0" y="495300"/>
                  </a:lnTo>
                  <a:lnTo>
                    <a:pt x="0" y="444500"/>
                  </a:lnTo>
                  <a:lnTo>
                    <a:pt x="12700" y="393700"/>
                  </a:lnTo>
                  <a:lnTo>
                    <a:pt x="25400" y="342900"/>
                  </a:lnTo>
                  <a:lnTo>
                    <a:pt x="38100" y="292100"/>
                  </a:lnTo>
                  <a:lnTo>
                    <a:pt x="63500" y="254000"/>
                  </a:lnTo>
                  <a:lnTo>
                    <a:pt x="88900" y="203200"/>
                  </a:lnTo>
                  <a:lnTo>
                    <a:pt x="127000" y="165100"/>
                  </a:lnTo>
                  <a:lnTo>
                    <a:pt x="152400" y="127000"/>
                  </a:lnTo>
                  <a:lnTo>
                    <a:pt x="190500" y="88900"/>
                  </a:lnTo>
                  <a:lnTo>
                    <a:pt x="241300" y="63500"/>
                  </a:lnTo>
                  <a:lnTo>
                    <a:pt x="279400" y="38100"/>
                  </a:lnTo>
                  <a:lnTo>
                    <a:pt x="330200" y="25400"/>
                  </a:lnTo>
                  <a:lnTo>
                    <a:pt x="368300" y="12700"/>
                  </a:lnTo>
                  <a:lnTo>
                    <a:pt x="419100" y="0"/>
                  </a:lnTo>
                  <a:lnTo>
                    <a:pt x="469900" y="0"/>
                  </a:lnTo>
                  <a:lnTo>
                    <a:pt x="520700" y="0"/>
                  </a:lnTo>
                  <a:lnTo>
                    <a:pt x="571500" y="12700"/>
                  </a:lnTo>
                  <a:lnTo>
                    <a:pt x="609600" y="25400"/>
                  </a:lnTo>
                  <a:lnTo>
                    <a:pt x="660400" y="38100"/>
                  </a:lnTo>
                  <a:lnTo>
                    <a:pt x="698500" y="63500"/>
                  </a:lnTo>
                  <a:lnTo>
                    <a:pt x="749300" y="88900"/>
                  </a:lnTo>
                  <a:lnTo>
                    <a:pt x="787400" y="127000"/>
                  </a:lnTo>
                  <a:lnTo>
                    <a:pt x="812800" y="165100"/>
                  </a:lnTo>
                  <a:lnTo>
                    <a:pt x="850900" y="203200"/>
                  </a:lnTo>
                  <a:lnTo>
                    <a:pt x="876300" y="254000"/>
                  </a:lnTo>
                  <a:lnTo>
                    <a:pt x="901700" y="292100"/>
                  </a:lnTo>
                  <a:lnTo>
                    <a:pt x="914400" y="342900"/>
                  </a:lnTo>
                  <a:lnTo>
                    <a:pt x="927100" y="393700"/>
                  </a:lnTo>
                  <a:lnTo>
                    <a:pt x="939800" y="444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277" name="Группа 18"/>
          <p:cNvGrpSpPr>
            <a:grpSpLocks/>
          </p:cNvGrpSpPr>
          <p:nvPr/>
        </p:nvGrpSpPr>
        <p:grpSpPr bwMode="auto">
          <a:xfrm>
            <a:off x="5813425" y="4133850"/>
            <a:ext cx="776288" cy="893763"/>
            <a:chOff x="8267700" y="5880100"/>
            <a:chExt cx="1104901" cy="1270001"/>
          </a:xfrm>
        </p:grpSpPr>
        <p:sp>
          <p:nvSpPr>
            <p:cNvPr id="143" name="Полилиния 142"/>
            <p:cNvSpPr/>
            <p:nvPr/>
          </p:nvSpPr>
          <p:spPr>
            <a:xfrm>
              <a:off x="8267700" y="5880100"/>
              <a:ext cx="1104901" cy="1270001"/>
            </a:xfrm>
            <a:custGeom>
              <a:avLst/>
              <a:gdLst/>
              <a:ahLst/>
              <a:cxnLst/>
              <a:rect l="0" t="0" r="0" b="0"/>
              <a:pathLst>
                <a:path w="1104901" h="1270001">
                  <a:moveTo>
                    <a:pt x="1104900" y="635000"/>
                  </a:moveTo>
                  <a:lnTo>
                    <a:pt x="1104900" y="698500"/>
                  </a:lnTo>
                  <a:lnTo>
                    <a:pt x="1092200" y="762000"/>
                  </a:lnTo>
                  <a:lnTo>
                    <a:pt x="1079500" y="825500"/>
                  </a:lnTo>
                  <a:lnTo>
                    <a:pt x="1054100" y="889000"/>
                  </a:lnTo>
                  <a:lnTo>
                    <a:pt x="1028700" y="952500"/>
                  </a:lnTo>
                  <a:lnTo>
                    <a:pt x="1003300" y="1003300"/>
                  </a:lnTo>
                  <a:lnTo>
                    <a:pt x="965200" y="1054100"/>
                  </a:lnTo>
                  <a:lnTo>
                    <a:pt x="927100" y="1104900"/>
                  </a:lnTo>
                  <a:lnTo>
                    <a:pt x="876300" y="1143000"/>
                  </a:lnTo>
                  <a:lnTo>
                    <a:pt x="825500" y="1181100"/>
                  </a:lnTo>
                  <a:lnTo>
                    <a:pt x="774700" y="1219200"/>
                  </a:lnTo>
                  <a:lnTo>
                    <a:pt x="723900" y="1244600"/>
                  </a:lnTo>
                  <a:lnTo>
                    <a:pt x="673100" y="1257300"/>
                  </a:lnTo>
                  <a:lnTo>
                    <a:pt x="609600" y="1270000"/>
                  </a:lnTo>
                  <a:lnTo>
                    <a:pt x="558800" y="1270000"/>
                  </a:lnTo>
                  <a:lnTo>
                    <a:pt x="495300" y="1270000"/>
                  </a:lnTo>
                  <a:lnTo>
                    <a:pt x="431800" y="1257300"/>
                  </a:lnTo>
                  <a:lnTo>
                    <a:pt x="381000" y="1244600"/>
                  </a:lnTo>
                  <a:lnTo>
                    <a:pt x="330200" y="1219200"/>
                  </a:lnTo>
                  <a:lnTo>
                    <a:pt x="279400" y="1181100"/>
                  </a:lnTo>
                  <a:lnTo>
                    <a:pt x="228600" y="1143000"/>
                  </a:lnTo>
                  <a:lnTo>
                    <a:pt x="177800" y="1104900"/>
                  </a:lnTo>
                  <a:lnTo>
                    <a:pt x="139700" y="1054100"/>
                  </a:lnTo>
                  <a:lnTo>
                    <a:pt x="101600" y="1003300"/>
                  </a:lnTo>
                  <a:lnTo>
                    <a:pt x="76200" y="952500"/>
                  </a:lnTo>
                  <a:lnTo>
                    <a:pt x="50800" y="889000"/>
                  </a:lnTo>
                  <a:lnTo>
                    <a:pt x="25400" y="825500"/>
                  </a:lnTo>
                  <a:lnTo>
                    <a:pt x="12700" y="762000"/>
                  </a:lnTo>
                  <a:lnTo>
                    <a:pt x="0" y="698500"/>
                  </a:lnTo>
                  <a:lnTo>
                    <a:pt x="0" y="635000"/>
                  </a:lnTo>
                  <a:lnTo>
                    <a:pt x="0" y="571500"/>
                  </a:lnTo>
                  <a:lnTo>
                    <a:pt x="12700" y="508000"/>
                  </a:lnTo>
                  <a:lnTo>
                    <a:pt x="25400" y="444500"/>
                  </a:lnTo>
                  <a:lnTo>
                    <a:pt x="50800" y="381000"/>
                  </a:lnTo>
                  <a:lnTo>
                    <a:pt x="76200" y="317500"/>
                  </a:lnTo>
                  <a:lnTo>
                    <a:pt x="101600" y="266700"/>
                  </a:lnTo>
                  <a:lnTo>
                    <a:pt x="139700" y="215900"/>
                  </a:lnTo>
                  <a:lnTo>
                    <a:pt x="177800" y="165100"/>
                  </a:lnTo>
                  <a:lnTo>
                    <a:pt x="228600" y="127000"/>
                  </a:lnTo>
                  <a:lnTo>
                    <a:pt x="279400" y="88900"/>
                  </a:lnTo>
                  <a:lnTo>
                    <a:pt x="330200" y="50800"/>
                  </a:lnTo>
                  <a:lnTo>
                    <a:pt x="381000" y="25400"/>
                  </a:lnTo>
                  <a:lnTo>
                    <a:pt x="431800" y="12700"/>
                  </a:lnTo>
                  <a:lnTo>
                    <a:pt x="495300" y="0"/>
                  </a:lnTo>
                  <a:lnTo>
                    <a:pt x="558800" y="0"/>
                  </a:lnTo>
                  <a:lnTo>
                    <a:pt x="609600" y="0"/>
                  </a:lnTo>
                  <a:lnTo>
                    <a:pt x="673100" y="12700"/>
                  </a:lnTo>
                  <a:lnTo>
                    <a:pt x="723900" y="25400"/>
                  </a:lnTo>
                  <a:lnTo>
                    <a:pt x="774700" y="50800"/>
                  </a:lnTo>
                  <a:lnTo>
                    <a:pt x="825500" y="88900"/>
                  </a:lnTo>
                  <a:lnTo>
                    <a:pt x="876300" y="127000"/>
                  </a:lnTo>
                  <a:lnTo>
                    <a:pt x="927100" y="165100"/>
                  </a:lnTo>
                  <a:lnTo>
                    <a:pt x="965200" y="215900"/>
                  </a:lnTo>
                  <a:lnTo>
                    <a:pt x="1003300" y="266700"/>
                  </a:lnTo>
                  <a:lnTo>
                    <a:pt x="1028700" y="317500"/>
                  </a:lnTo>
                  <a:lnTo>
                    <a:pt x="1054100" y="381000"/>
                  </a:lnTo>
                  <a:lnTo>
                    <a:pt x="1079500" y="444500"/>
                  </a:lnTo>
                  <a:lnTo>
                    <a:pt x="1092200" y="508000"/>
                  </a:lnTo>
                  <a:lnTo>
                    <a:pt x="1104900" y="571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8382936" y="6006423"/>
              <a:ext cx="874430" cy="1017354"/>
            </a:xfrm>
            <a:custGeom>
              <a:avLst/>
              <a:gdLst/>
              <a:ahLst/>
              <a:cxnLst/>
              <a:rect l="0" t="0" r="0" b="0"/>
              <a:pathLst>
                <a:path w="876301" h="1016001">
                  <a:moveTo>
                    <a:pt x="876300" y="508000"/>
                  </a:moveTo>
                  <a:lnTo>
                    <a:pt x="876300" y="558800"/>
                  </a:lnTo>
                  <a:lnTo>
                    <a:pt x="876300" y="609600"/>
                  </a:lnTo>
                  <a:lnTo>
                    <a:pt x="863600" y="660400"/>
                  </a:lnTo>
                  <a:lnTo>
                    <a:pt x="838200" y="711200"/>
                  </a:lnTo>
                  <a:lnTo>
                    <a:pt x="825500" y="762000"/>
                  </a:lnTo>
                  <a:lnTo>
                    <a:pt x="800100" y="812800"/>
                  </a:lnTo>
                  <a:lnTo>
                    <a:pt x="762000" y="850900"/>
                  </a:lnTo>
                  <a:lnTo>
                    <a:pt x="736600" y="889000"/>
                  </a:lnTo>
                  <a:lnTo>
                    <a:pt x="698500" y="914400"/>
                  </a:lnTo>
                  <a:lnTo>
                    <a:pt x="660400" y="952500"/>
                  </a:lnTo>
                  <a:lnTo>
                    <a:pt x="622300" y="977900"/>
                  </a:lnTo>
                  <a:lnTo>
                    <a:pt x="571500" y="990600"/>
                  </a:lnTo>
                  <a:lnTo>
                    <a:pt x="533400" y="1003300"/>
                  </a:lnTo>
                  <a:lnTo>
                    <a:pt x="482600" y="1016000"/>
                  </a:lnTo>
                  <a:lnTo>
                    <a:pt x="444500" y="1016000"/>
                  </a:lnTo>
                  <a:lnTo>
                    <a:pt x="393700" y="1016000"/>
                  </a:lnTo>
                  <a:lnTo>
                    <a:pt x="342900" y="1003300"/>
                  </a:lnTo>
                  <a:lnTo>
                    <a:pt x="304800" y="990600"/>
                  </a:lnTo>
                  <a:lnTo>
                    <a:pt x="254000" y="977900"/>
                  </a:lnTo>
                  <a:lnTo>
                    <a:pt x="215900" y="952500"/>
                  </a:lnTo>
                  <a:lnTo>
                    <a:pt x="177800" y="914400"/>
                  </a:lnTo>
                  <a:lnTo>
                    <a:pt x="139700" y="889000"/>
                  </a:lnTo>
                  <a:lnTo>
                    <a:pt x="114300" y="850900"/>
                  </a:lnTo>
                  <a:lnTo>
                    <a:pt x="76200" y="812800"/>
                  </a:lnTo>
                  <a:lnTo>
                    <a:pt x="50800" y="762000"/>
                  </a:lnTo>
                  <a:lnTo>
                    <a:pt x="38100" y="711200"/>
                  </a:lnTo>
                  <a:lnTo>
                    <a:pt x="12700" y="660400"/>
                  </a:lnTo>
                  <a:lnTo>
                    <a:pt x="0" y="609600"/>
                  </a:lnTo>
                  <a:lnTo>
                    <a:pt x="0" y="558800"/>
                  </a:lnTo>
                  <a:lnTo>
                    <a:pt x="0" y="508000"/>
                  </a:lnTo>
                  <a:lnTo>
                    <a:pt x="0" y="457200"/>
                  </a:lnTo>
                  <a:lnTo>
                    <a:pt x="0" y="406400"/>
                  </a:lnTo>
                  <a:lnTo>
                    <a:pt x="12700" y="355600"/>
                  </a:lnTo>
                  <a:lnTo>
                    <a:pt x="38100" y="304800"/>
                  </a:lnTo>
                  <a:lnTo>
                    <a:pt x="50800" y="254000"/>
                  </a:lnTo>
                  <a:lnTo>
                    <a:pt x="76200" y="203200"/>
                  </a:lnTo>
                  <a:lnTo>
                    <a:pt x="114300" y="165100"/>
                  </a:lnTo>
                  <a:lnTo>
                    <a:pt x="139700" y="127000"/>
                  </a:lnTo>
                  <a:lnTo>
                    <a:pt x="177800" y="101600"/>
                  </a:lnTo>
                  <a:lnTo>
                    <a:pt x="215900" y="63500"/>
                  </a:lnTo>
                  <a:lnTo>
                    <a:pt x="254000" y="38100"/>
                  </a:lnTo>
                  <a:lnTo>
                    <a:pt x="304800" y="25400"/>
                  </a:lnTo>
                  <a:lnTo>
                    <a:pt x="342900" y="12700"/>
                  </a:lnTo>
                  <a:lnTo>
                    <a:pt x="393700" y="0"/>
                  </a:lnTo>
                  <a:lnTo>
                    <a:pt x="444500" y="0"/>
                  </a:lnTo>
                  <a:lnTo>
                    <a:pt x="482600" y="0"/>
                  </a:lnTo>
                  <a:lnTo>
                    <a:pt x="533400" y="12700"/>
                  </a:lnTo>
                  <a:lnTo>
                    <a:pt x="571500" y="25400"/>
                  </a:lnTo>
                  <a:lnTo>
                    <a:pt x="622300" y="38100"/>
                  </a:lnTo>
                  <a:lnTo>
                    <a:pt x="660400" y="63500"/>
                  </a:lnTo>
                  <a:lnTo>
                    <a:pt x="698500" y="101600"/>
                  </a:lnTo>
                  <a:lnTo>
                    <a:pt x="736600" y="127000"/>
                  </a:lnTo>
                  <a:lnTo>
                    <a:pt x="762000" y="165100"/>
                  </a:lnTo>
                  <a:lnTo>
                    <a:pt x="800100" y="203200"/>
                  </a:lnTo>
                  <a:lnTo>
                    <a:pt x="825500" y="254000"/>
                  </a:lnTo>
                  <a:lnTo>
                    <a:pt x="838200" y="304800"/>
                  </a:lnTo>
                  <a:lnTo>
                    <a:pt x="863600" y="355600"/>
                  </a:lnTo>
                  <a:lnTo>
                    <a:pt x="876300" y="406400"/>
                  </a:lnTo>
                  <a:lnTo>
                    <a:pt x="876300" y="4572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278" name="Группа 21"/>
          <p:cNvGrpSpPr>
            <a:grpSpLocks/>
          </p:cNvGrpSpPr>
          <p:nvPr/>
        </p:nvGrpSpPr>
        <p:grpSpPr bwMode="auto">
          <a:xfrm>
            <a:off x="2544763" y="5232400"/>
            <a:ext cx="785812" cy="893763"/>
            <a:chOff x="3619500" y="7442200"/>
            <a:chExt cx="1117601" cy="1270001"/>
          </a:xfrm>
        </p:grpSpPr>
        <p:sp>
          <p:nvSpPr>
            <p:cNvPr id="146" name="Полилиния 145"/>
            <p:cNvSpPr/>
            <p:nvPr/>
          </p:nvSpPr>
          <p:spPr>
            <a:xfrm>
              <a:off x="3619500" y="7442200"/>
              <a:ext cx="1117601" cy="1270001"/>
            </a:xfrm>
            <a:custGeom>
              <a:avLst/>
              <a:gdLst/>
              <a:ahLst/>
              <a:cxnLst/>
              <a:rect l="0" t="0" r="0" b="0"/>
              <a:pathLst>
                <a:path w="1117601" h="1270001">
                  <a:moveTo>
                    <a:pt x="1117600" y="635000"/>
                  </a:moveTo>
                  <a:lnTo>
                    <a:pt x="1117600" y="698500"/>
                  </a:lnTo>
                  <a:lnTo>
                    <a:pt x="1104900" y="762000"/>
                  </a:lnTo>
                  <a:lnTo>
                    <a:pt x="1092200" y="825500"/>
                  </a:lnTo>
                  <a:lnTo>
                    <a:pt x="1066800" y="889000"/>
                  </a:lnTo>
                  <a:lnTo>
                    <a:pt x="1041400" y="952500"/>
                  </a:lnTo>
                  <a:lnTo>
                    <a:pt x="1016000" y="1003300"/>
                  </a:lnTo>
                  <a:lnTo>
                    <a:pt x="977900" y="1054100"/>
                  </a:lnTo>
                  <a:lnTo>
                    <a:pt x="927100" y="1104900"/>
                  </a:lnTo>
                  <a:lnTo>
                    <a:pt x="889000" y="1143000"/>
                  </a:lnTo>
                  <a:lnTo>
                    <a:pt x="838200" y="1181100"/>
                  </a:lnTo>
                  <a:lnTo>
                    <a:pt x="787400" y="1219200"/>
                  </a:lnTo>
                  <a:lnTo>
                    <a:pt x="736600" y="1244600"/>
                  </a:lnTo>
                  <a:lnTo>
                    <a:pt x="673100" y="1257300"/>
                  </a:lnTo>
                  <a:lnTo>
                    <a:pt x="622300" y="1270000"/>
                  </a:lnTo>
                  <a:lnTo>
                    <a:pt x="558800" y="1270000"/>
                  </a:lnTo>
                  <a:lnTo>
                    <a:pt x="495300" y="1270000"/>
                  </a:lnTo>
                  <a:lnTo>
                    <a:pt x="444500" y="1257300"/>
                  </a:lnTo>
                  <a:lnTo>
                    <a:pt x="381000" y="1244600"/>
                  </a:lnTo>
                  <a:lnTo>
                    <a:pt x="330200" y="1219200"/>
                  </a:lnTo>
                  <a:lnTo>
                    <a:pt x="279400" y="1181100"/>
                  </a:lnTo>
                  <a:lnTo>
                    <a:pt x="228600" y="1143000"/>
                  </a:lnTo>
                  <a:lnTo>
                    <a:pt x="190500" y="1104900"/>
                  </a:lnTo>
                  <a:lnTo>
                    <a:pt x="139700" y="1054100"/>
                  </a:lnTo>
                  <a:lnTo>
                    <a:pt x="101600" y="1003300"/>
                  </a:lnTo>
                  <a:lnTo>
                    <a:pt x="76200" y="952500"/>
                  </a:lnTo>
                  <a:lnTo>
                    <a:pt x="50800" y="889000"/>
                  </a:lnTo>
                  <a:lnTo>
                    <a:pt x="25400" y="825500"/>
                  </a:lnTo>
                  <a:lnTo>
                    <a:pt x="12700" y="762000"/>
                  </a:lnTo>
                  <a:lnTo>
                    <a:pt x="0" y="698500"/>
                  </a:lnTo>
                  <a:lnTo>
                    <a:pt x="0" y="635000"/>
                  </a:lnTo>
                  <a:lnTo>
                    <a:pt x="0" y="571500"/>
                  </a:lnTo>
                  <a:lnTo>
                    <a:pt x="12700" y="508000"/>
                  </a:lnTo>
                  <a:lnTo>
                    <a:pt x="25400" y="444500"/>
                  </a:lnTo>
                  <a:lnTo>
                    <a:pt x="50800" y="381000"/>
                  </a:lnTo>
                  <a:lnTo>
                    <a:pt x="76200" y="317500"/>
                  </a:lnTo>
                  <a:lnTo>
                    <a:pt x="101600" y="266700"/>
                  </a:lnTo>
                  <a:lnTo>
                    <a:pt x="139700" y="215900"/>
                  </a:lnTo>
                  <a:lnTo>
                    <a:pt x="190500" y="165100"/>
                  </a:lnTo>
                  <a:lnTo>
                    <a:pt x="228600" y="127000"/>
                  </a:lnTo>
                  <a:lnTo>
                    <a:pt x="279400" y="88900"/>
                  </a:lnTo>
                  <a:lnTo>
                    <a:pt x="330200" y="50800"/>
                  </a:lnTo>
                  <a:lnTo>
                    <a:pt x="381000" y="25400"/>
                  </a:lnTo>
                  <a:lnTo>
                    <a:pt x="444500" y="12700"/>
                  </a:lnTo>
                  <a:lnTo>
                    <a:pt x="495300" y="0"/>
                  </a:lnTo>
                  <a:lnTo>
                    <a:pt x="558800" y="0"/>
                  </a:lnTo>
                  <a:lnTo>
                    <a:pt x="622300" y="0"/>
                  </a:lnTo>
                  <a:lnTo>
                    <a:pt x="673100" y="12700"/>
                  </a:lnTo>
                  <a:lnTo>
                    <a:pt x="736600" y="25400"/>
                  </a:lnTo>
                  <a:lnTo>
                    <a:pt x="787400" y="50800"/>
                  </a:lnTo>
                  <a:lnTo>
                    <a:pt x="838200" y="88900"/>
                  </a:lnTo>
                  <a:lnTo>
                    <a:pt x="889000" y="127000"/>
                  </a:lnTo>
                  <a:lnTo>
                    <a:pt x="927100" y="165100"/>
                  </a:lnTo>
                  <a:lnTo>
                    <a:pt x="977900" y="215900"/>
                  </a:lnTo>
                  <a:lnTo>
                    <a:pt x="1016000" y="266700"/>
                  </a:lnTo>
                  <a:lnTo>
                    <a:pt x="1041400" y="317500"/>
                  </a:lnTo>
                  <a:lnTo>
                    <a:pt x="1066800" y="381000"/>
                  </a:lnTo>
                  <a:lnTo>
                    <a:pt x="1092200" y="444500"/>
                  </a:lnTo>
                  <a:lnTo>
                    <a:pt x="1104900" y="508000"/>
                  </a:lnTo>
                  <a:lnTo>
                    <a:pt x="1117600" y="571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3734646" y="7568523"/>
              <a:ext cx="887309" cy="1017354"/>
            </a:xfrm>
            <a:custGeom>
              <a:avLst/>
              <a:gdLst/>
              <a:ahLst/>
              <a:cxnLst/>
              <a:rect l="0" t="0" r="0" b="0"/>
              <a:pathLst>
                <a:path w="889001" h="1016001">
                  <a:moveTo>
                    <a:pt x="889000" y="508000"/>
                  </a:moveTo>
                  <a:lnTo>
                    <a:pt x="889000" y="558800"/>
                  </a:lnTo>
                  <a:lnTo>
                    <a:pt x="876300" y="609600"/>
                  </a:lnTo>
                  <a:lnTo>
                    <a:pt x="863600" y="660400"/>
                  </a:lnTo>
                  <a:lnTo>
                    <a:pt x="850900" y="711200"/>
                  </a:lnTo>
                  <a:lnTo>
                    <a:pt x="825500" y="762000"/>
                  </a:lnTo>
                  <a:lnTo>
                    <a:pt x="800100" y="812800"/>
                  </a:lnTo>
                  <a:lnTo>
                    <a:pt x="774700" y="850900"/>
                  </a:lnTo>
                  <a:lnTo>
                    <a:pt x="749300" y="889000"/>
                  </a:lnTo>
                  <a:lnTo>
                    <a:pt x="711200" y="914400"/>
                  </a:lnTo>
                  <a:lnTo>
                    <a:pt x="673100" y="952500"/>
                  </a:lnTo>
                  <a:lnTo>
                    <a:pt x="622300" y="977900"/>
                  </a:lnTo>
                  <a:lnTo>
                    <a:pt x="584200" y="990600"/>
                  </a:lnTo>
                  <a:lnTo>
                    <a:pt x="533400" y="1003300"/>
                  </a:lnTo>
                  <a:lnTo>
                    <a:pt x="495300" y="1016000"/>
                  </a:lnTo>
                  <a:lnTo>
                    <a:pt x="444500" y="1016000"/>
                  </a:lnTo>
                  <a:lnTo>
                    <a:pt x="393700" y="1016000"/>
                  </a:lnTo>
                  <a:lnTo>
                    <a:pt x="355600" y="1003300"/>
                  </a:lnTo>
                  <a:lnTo>
                    <a:pt x="304800" y="990600"/>
                  </a:lnTo>
                  <a:lnTo>
                    <a:pt x="266700" y="977900"/>
                  </a:lnTo>
                  <a:lnTo>
                    <a:pt x="215900" y="952500"/>
                  </a:lnTo>
                  <a:lnTo>
                    <a:pt x="177800" y="914400"/>
                  </a:lnTo>
                  <a:lnTo>
                    <a:pt x="139700" y="889000"/>
                  </a:lnTo>
                  <a:lnTo>
                    <a:pt x="114300" y="850900"/>
                  </a:lnTo>
                  <a:lnTo>
                    <a:pt x="88900" y="812800"/>
                  </a:lnTo>
                  <a:lnTo>
                    <a:pt x="63500" y="762000"/>
                  </a:lnTo>
                  <a:lnTo>
                    <a:pt x="38100" y="711200"/>
                  </a:lnTo>
                  <a:lnTo>
                    <a:pt x="25400" y="660400"/>
                  </a:lnTo>
                  <a:lnTo>
                    <a:pt x="12700" y="609600"/>
                  </a:lnTo>
                  <a:lnTo>
                    <a:pt x="0" y="558800"/>
                  </a:lnTo>
                  <a:lnTo>
                    <a:pt x="0" y="508000"/>
                  </a:lnTo>
                  <a:lnTo>
                    <a:pt x="0" y="457200"/>
                  </a:lnTo>
                  <a:lnTo>
                    <a:pt x="12700" y="406400"/>
                  </a:lnTo>
                  <a:lnTo>
                    <a:pt x="25400" y="355600"/>
                  </a:lnTo>
                  <a:lnTo>
                    <a:pt x="38100" y="304800"/>
                  </a:lnTo>
                  <a:lnTo>
                    <a:pt x="63500" y="254000"/>
                  </a:lnTo>
                  <a:lnTo>
                    <a:pt x="88900" y="203200"/>
                  </a:lnTo>
                  <a:lnTo>
                    <a:pt x="114300" y="165100"/>
                  </a:lnTo>
                  <a:lnTo>
                    <a:pt x="139700" y="127000"/>
                  </a:lnTo>
                  <a:lnTo>
                    <a:pt x="177800" y="101600"/>
                  </a:lnTo>
                  <a:lnTo>
                    <a:pt x="215900" y="63500"/>
                  </a:lnTo>
                  <a:lnTo>
                    <a:pt x="266700" y="38100"/>
                  </a:lnTo>
                  <a:lnTo>
                    <a:pt x="304800" y="25400"/>
                  </a:lnTo>
                  <a:lnTo>
                    <a:pt x="355600" y="12700"/>
                  </a:lnTo>
                  <a:lnTo>
                    <a:pt x="393700" y="0"/>
                  </a:lnTo>
                  <a:lnTo>
                    <a:pt x="444500" y="0"/>
                  </a:lnTo>
                  <a:lnTo>
                    <a:pt x="495300" y="0"/>
                  </a:lnTo>
                  <a:lnTo>
                    <a:pt x="533400" y="12700"/>
                  </a:lnTo>
                  <a:lnTo>
                    <a:pt x="584200" y="25400"/>
                  </a:lnTo>
                  <a:lnTo>
                    <a:pt x="622300" y="38100"/>
                  </a:lnTo>
                  <a:lnTo>
                    <a:pt x="673100" y="63500"/>
                  </a:lnTo>
                  <a:lnTo>
                    <a:pt x="711200" y="101600"/>
                  </a:lnTo>
                  <a:lnTo>
                    <a:pt x="749300" y="127000"/>
                  </a:lnTo>
                  <a:lnTo>
                    <a:pt x="774700" y="165100"/>
                  </a:lnTo>
                  <a:lnTo>
                    <a:pt x="800100" y="203200"/>
                  </a:lnTo>
                  <a:lnTo>
                    <a:pt x="825500" y="254000"/>
                  </a:lnTo>
                  <a:lnTo>
                    <a:pt x="850900" y="304800"/>
                  </a:lnTo>
                  <a:lnTo>
                    <a:pt x="863600" y="355600"/>
                  </a:lnTo>
                  <a:lnTo>
                    <a:pt x="876300" y="406400"/>
                  </a:lnTo>
                  <a:lnTo>
                    <a:pt x="889000" y="4572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279" name="Группа 24"/>
          <p:cNvGrpSpPr>
            <a:grpSpLocks/>
          </p:cNvGrpSpPr>
          <p:nvPr/>
        </p:nvGrpSpPr>
        <p:grpSpPr bwMode="auto">
          <a:xfrm>
            <a:off x="5803900" y="3044825"/>
            <a:ext cx="795338" cy="893763"/>
            <a:chOff x="8255000" y="4330700"/>
            <a:chExt cx="1130301" cy="1270001"/>
          </a:xfrm>
        </p:grpSpPr>
        <p:sp>
          <p:nvSpPr>
            <p:cNvPr id="149" name="Полилиния 148"/>
            <p:cNvSpPr/>
            <p:nvPr/>
          </p:nvSpPr>
          <p:spPr>
            <a:xfrm>
              <a:off x="8255000" y="4330700"/>
              <a:ext cx="1130301" cy="1270001"/>
            </a:xfrm>
            <a:custGeom>
              <a:avLst/>
              <a:gdLst/>
              <a:ahLst/>
              <a:cxnLst/>
              <a:rect l="0" t="0" r="0" b="0"/>
              <a:pathLst>
                <a:path w="1130301" h="1270001">
                  <a:moveTo>
                    <a:pt x="1130300" y="635000"/>
                  </a:moveTo>
                  <a:lnTo>
                    <a:pt x="1130300" y="698500"/>
                  </a:lnTo>
                  <a:lnTo>
                    <a:pt x="1117600" y="762000"/>
                  </a:lnTo>
                  <a:lnTo>
                    <a:pt x="1104900" y="825500"/>
                  </a:lnTo>
                  <a:lnTo>
                    <a:pt x="1079500" y="889000"/>
                  </a:lnTo>
                  <a:lnTo>
                    <a:pt x="1054100" y="952500"/>
                  </a:lnTo>
                  <a:lnTo>
                    <a:pt x="1028700" y="1003300"/>
                  </a:lnTo>
                  <a:lnTo>
                    <a:pt x="990600" y="1054100"/>
                  </a:lnTo>
                  <a:lnTo>
                    <a:pt x="939800" y="1104900"/>
                  </a:lnTo>
                  <a:lnTo>
                    <a:pt x="901700" y="1143000"/>
                  </a:lnTo>
                  <a:lnTo>
                    <a:pt x="850900" y="1181100"/>
                  </a:lnTo>
                  <a:lnTo>
                    <a:pt x="800100" y="1219200"/>
                  </a:lnTo>
                  <a:lnTo>
                    <a:pt x="736600" y="1244600"/>
                  </a:lnTo>
                  <a:lnTo>
                    <a:pt x="685800" y="1257300"/>
                  </a:lnTo>
                  <a:lnTo>
                    <a:pt x="622300" y="1270000"/>
                  </a:lnTo>
                  <a:lnTo>
                    <a:pt x="558800" y="1270000"/>
                  </a:lnTo>
                  <a:lnTo>
                    <a:pt x="508000" y="1270000"/>
                  </a:lnTo>
                  <a:lnTo>
                    <a:pt x="444500" y="1257300"/>
                  </a:lnTo>
                  <a:lnTo>
                    <a:pt x="393700" y="1244600"/>
                  </a:lnTo>
                  <a:lnTo>
                    <a:pt x="330200" y="1219200"/>
                  </a:lnTo>
                  <a:lnTo>
                    <a:pt x="279400" y="1181100"/>
                  </a:lnTo>
                  <a:lnTo>
                    <a:pt x="228600" y="1143000"/>
                  </a:lnTo>
                  <a:lnTo>
                    <a:pt x="190500" y="1104900"/>
                  </a:lnTo>
                  <a:lnTo>
                    <a:pt x="139700" y="1054100"/>
                  </a:lnTo>
                  <a:lnTo>
                    <a:pt x="101600" y="1003300"/>
                  </a:lnTo>
                  <a:lnTo>
                    <a:pt x="76200" y="952500"/>
                  </a:lnTo>
                  <a:lnTo>
                    <a:pt x="50800" y="889000"/>
                  </a:lnTo>
                  <a:lnTo>
                    <a:pt x="25400" y="825500"/>
                  </a:lnTo>
                  <a:lnTo>
                    <a:pt x="12700" y="762000"/>
                  </a:lnTo>
                  <a:lnTo>
                    <a:pt x="0" y="698500"/>
                  </a:lnTo>
                  <a:lnTo>
                    <a:pt x="0" y="635000"/>
                  </a:lnTo>
                  <a:lnTo>
                    <a:pt x="0" y="571500"/>
                  </a:lnTo>
                  <a:lnTo>
                    <a:pt x="12700" y="508000"/>
                  </a:lnTo>
                  <a:lnTo>
                    <a:pt x="25400" y="444500"/>
                  </a:lnTo>
                  <a:lnTo>
                    <a:pt x="50800" y="381000"/>
                  </a:lnTo>
                  <a:lnTo>
                    <a:pt x="76200" y="317500"/>
                  </a:lnTo>
                  <a:lnTo>
                    <a:pt x="101600" y="266700"/>
                  </a:lnTo>
                  <a:lnTo>
                    <a:pt x="139700" y="215900"/>
                  </a:lnTo>
                  <a:lnTo>
                    <a:pt x="190500" y="165100"/>
                  </a:lnTo>
                  <a:lnTo>
                    <a:pt x="228600" y="127000"/>
                  </a:lnTo>
                  <a:lnTo>
                    <a:pt x="279400" y="88900"/>
                  </a:lnTo>
                  <a:lnTo>
                    <a:pt x="330200" y="50800"/>
                  </a:lnTo>
                  <a:lnTo>
                    <a:pt x="393700" y="25400"/>
                  </a:lnTo>
                  <a:lnTo>
                    <a:pt x="444500" y="12700"/>
                  </a:lnTo>
                  <a:lnTo>
                    <a:pt x="508000" y="0"/>
                  </a:lnTo>
                  <a:lnTo>
                    <a:pt x="558800" y="0"/>
                  </a:lnTo>
                  <a:lnTo>
                    <a:pt x="622300" y="0"/>
                  </a:lnTo>
                  <a:lnTo>
                    <a:pt x="685800" y="12700"/>
                  </a:lnTo>
                  <a:lnTo>
                    <a:pt x="736600" y="25400"/>
                  </a:lnTo>
                  <a:lnTo>
                    <a:pt x="800100" y="50800"/>
                  </a:lnTo>
                  <a:lnTo>
                    <a:pt x="850900" y="88900"/>
                  </a:lnTo>
                  <a:lnTo>
                    <a:pt x="901700" y="127000"/>
                  </a:lnTo>
                  <a:lnTo>
                    <a:pt x="939800" y="165100"/>
                  </a:lnTo>
                  <a:lnTo>
                    <a:pt x="990600" y="215900"/>
                  </a:lnTo>
                  <a:lnTo>
                    <a:pt x="1028700" y="266700"/>
                  </a:lnTo>
                  <a:lnTo>
                    <a:pt x="1054100" y="317500"/>
                  </a:lnTo>
                  <a:lnTo>
                    <a:pt x="1079500" y="381000"/>
                  </a:lnTo>
                  <a:lnTo>
                    <a:pt x="1104900" y="444500"/>
                  </a:lnTo>
                  <a:lnTo>
                    <a:pt x="1117600" y="508000"/>
                  </a:lnTo>
                  <a:lnTo>
                    <a:pt x="1130300" y="571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8370061" y="4457023"/>
              <a:ext cx="900179" cy="1017354"/>
            </a:xfrm>
            <a:custGeom>
              <a:avLst/>
              <a:gdLst/>
              <a:ahLst/>
              <a:cxnLst/>
              <a:rect l="0" t="0" r="0" b="0"/>
              <a:pathLst>
                <a:path w="901701" h="1016001">
                  <a:moveTo>
                    <a:pt x="901700" y="508000"/>
                  </a:moveTo>
                  <a:lnTo>
                    <a:pt x="901700" y="558800"/>
                  </a:lnTo>
                  <a:lnTo>
                    <a:pt x="889000" y="609600"/>
                  </a:lnTo>
                  <a:lnTo>
                    <a:pt x="876300" y="660400"/>
                  </a:lnTo>
                  <a:lnTo>
                    <a:pt x="863600" y="711200"/>
                  </a:lnTo>
                  <a:lnTo>
                    <a:pt x="838200" y="762000"/>
                  </a:lnTo>
                  <a:lnTo>
                    <a:pt x="812800" y="812800"/>
                  </a:lnTo>
                  <a:lnTo>
                    <a:pt x="787400" y="850900"/>
                  </a:lnTo>
                  <a:lnTo>
                    <a:pt x="749300" y="889000"/>
                  </a:lnTo>
                  <a:lnTo>
                    <a:pt x="711200" y="914400"/>
                  </a:lnTo>
                  <a:lnTo>
                    <a:pt x="673100" y="952500"/>
                  </a:lnTo>
                  <a:lnTo>
                    <a:pt x="635000" y="977900"/>
                  </a:lnTo>
                  <a:lnTo>
                    <a:pt x="596900" y="990600"/>
                  </a:lnTo>
                  <a:lnTo>
                    <a:pt x="546100" y="1003300"/>
                  </a:lnTo>
                  <a:lnTo>
                    <a:pt x="495300" y="1016000"/>
                  </a:lnTo>
                  <a:lnTo>
                    <a:pt x="444500" y="1016000"/>
                  </a:lnTo>
                  <a:lnTo>
                    <a:pt x="406400" y="1016000"/>
                  </a:lnTo>
                  <a:lnTo>
                    <a:pt x="355600" y="1003300"/>
                  </a:lnTo>
                  <a:lnTo>
                    <a:pt x="304800" y="990600"/>
                  </a:lnTo>
                  <a:lnTo>
                    <a:pt x="266700" y="977900"/>
                  </a:lnTo>
                  <a:lnTo>
                    <a:pt x="228600" y="952500"/>
                  </a:lnTo>
                  <a:lnTo>
                    <a:pt x="190500" y="914400"/>
                  </a:lnTo>
                  <a:lnTo>
                    <a:pt x="152400" y="889000"/>
                  </a:lnTo>
                  <a:lnTo>
                    <a:pt x="114300" y="850900"/>
                  </a:lnTo>
                  <a:lnTo>
                    <a:pt x="88900" y="812800"/>
                  </a:lnTo>
                  <a:lnTo>
                    <a:pt x="63500" y="762000"/>
                  </a:lnTo>
                  <a:lnTo>
                    <a:pt x="38100" y="711200"/>
                  </a:lnTo>
                  <a:lnTo>
                    <a:pt x="25400" y="660400"/>
                  </a:lnTo>
                  <a:lnTo>
                    <a:pt x="12700" y="609600"/>
                  </a:lnTo>
                  <a:lnTo>
                    <a:pt x="0" y="558800"/>
                  </a:lnTo>
                  <a:lnTo>
                    <a:pt x="0" y="508000"/>
                  </a:lnTo>
                  <a:lnTo>
                    <a:pt x="0" y="457200"/>
                  </a:lnTo>
                  <a:lnTo>
                    <a:pt x="12700" y="406400"/>
                  </a:lnTo>
                  <a:lnTo>
                    <a:pt x="25400" y="355600"/>
                  </a:lnTo>
                  <a:lnTo>
                    <a:pt x="38100" y="304800"/>
                  </a:lnTo>
                  <a:lnTo>
                    <a:pt x="63500" y="254000"/>
                  </a:lnTo>
                  <a:lnTo>
                    <a:pt x="88900" y="203200"/>
                  </a:lnTo>
                  <a:lnTo>
                    <a:pt x="114300" y="165100"/>
                  </a:lnTo>
                  <a:lnTo>
                    <a:pt x="152400" y="127000"/>
                  </a:lnTo>
                  <a:lnTo>
                    <a:pt x="190500" y="101600"/>
                  </a:lnTo>
                  <a:lnTo>
                    <a:pt x="228600" y="63500"/>
                  </a:lnTo>
                  <a:lnTo>
                    <a:pt x="266700" y="38100"/>
                  </a:lnTo>
                  <a:lnTo>
                    <a:pt x="304800" y="25400"/>
                  </a:lnTo>
                  <a:lnTo>
                    <a:pt x="355600" y="12700"/>
                  </a:lnTo>
                  <a:lnTo>
                    <a:pt x="406400" y="0"/>
                  </a:lnTo>
                  <a:lnTo>
                    <a:pt x="444500" y="0"/>
                  </a:lnTo>
                  <a:lnTo>
                    <a:pt x="495300" y="0"/>
                  </a:lnTo>
                  <a:lnTo>
                    <a:pt x="546100" y="12700"/>
                  </a:lnTo>
                  <a:lnTo>
                    <a:pt x="596900" y="25400"/>
                  </a:lnTo>
                  <a:lnTo>
                    <a:pt x="635000" y="38100"/>
                  </a:lnTo>
                  <a:lnTo>
                    <a:pt x="673100" y="63500"/>
                  </a:lnTo>
                  <a:lnTo>
                    <a:pt x="711200" y="101600"/>
                  </a:lnTo>
                  <a:lnTo>
                    <a:pt x="749300" y="127000"/>
                  </a:lnTo>
                  <a:lnTo>
                    <a:pt x="787400" y="165100"/>
                  </a:lnTo>
                  <a:lnTo>
                    <a:pt x="812800" y="203200"/>
                  </a:lnTo>
                  <a:lnTo>
                    <a:pt x="838200" y="254000"/>
                  </a:lnTo>
                  <a:lnTo>
                    <a:pt x="863600" y="304800"/>
                  </a:lnTo>
                  <a:lnTo>
                    <a:pt x="876300" y="355600"/>
                  </a:lnTo>
                  <a:lnTo>
                    <a:pt x="889000" y="406400"/>
                  </a:lnTo>
                  <a:lnTo>
                    <a:pt x="901700" y="4572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280" name="Группа 27"/>
          <p:cNvGrpSpPr>
            <a:grpSpLocks/>
          </p:cNvGrpSpPr>
          <p:nvPr/>
        </p:nvGrpSpPr>
        <p:grpSpPr bwMode="auto">
          <a:xfrm>
            <a:off x="2571750" y="4170363"/>
            <a:ext cx="776288" cy="847725"/>
            <a:chOff x="3657600" y="5930900"/>
            <a:chExt cx="1104901" cy="1206501"/>
          </a:xfrm>
        </p:grpSpPr>
        <p:sp>
          <p:nvSpPr>
            <p:cNvPr id="152" name="Полилиния 151"/>
            <p:cNvSpPr/>
            <p:nvPr/>
          </p:nvSpPr>
          <p:spPr>
            <a:xfrm>
              <a:off x="3657600" y="5930900"/>
              <a:ext cx="1104901" cy="1206501"/>
            </a:xfrm>
            <a:custGeom>
              <a:avLst/>
              <a:gdLst/>
              <a:ahLst/>
              <a:cxnLst/>
              <a:rect l="0" t="0" r="0" b="0"/>
              <a:pathLst>
                <a:path w="1104901" h="1206501">
                  <a:moveTo>
                    <a:pt x="1104900" y="596900"/>
                  </a:moveTo>
                  <a:lnTo>
                    <a:pt x="1104900" y="660400"/>
                  </a:lnTo>
                  <a:lnTo>
                    <a:pt x="1092200" y="723900"/>
                  </a:lnTo>
                  <a:lnTo>
                    <a:pt x="1079500" y="787400"/>
                  </a:lnTo>
                  <a:lnTo>
                    <a:pt x="1054100" y="850900"/>
                  </a:lnTo>
                  <a:lnTo>
                    <a:pt x="1028700" y="901700"/>
                  </a:lnTo>
                  <a:lnTo>
                    <a:pt x="1003300" y="952500"/>
                  </a:lnTo>
                  <a:lnTo>
                    <a:pt x="965200" y="1003300"/>
                  </a:lnTo>
                  <a:lnTo>
                    <a:pt x="927100" y="1054100"/>
                  </a:lnTo>
                  <a:lnTo>
                    <a:pt x="876300" y="1092200"/>
                  </a:lnTo>
                  <a:lnTo>
                    <a:pt x="825500" y="1130300"/>
                  </a:lnTo>
                  <a:lnTo>
                    <a:pt x="774700" y="1155700"/>
                  </a:lnTo>
                  <a:lnTo>
                    <a:pt x="723900" y="1181100"/>
                  </a:lnTo>
                  <a:lnTo>
                    <a:pt x="673100" y="1193800"/>
                  </a:lnTo>
                  <a:lnTo>
                    <a:pt x="609600" y="1206500"/>
                  </a:lnTo>
                  <a:lnTo>
                    <a:pt x="558800" y="1206500"/>
                  </a:lnTo>
                  <a:lnTo>
                    <a:pt x="495300" y="1206500"/>
                  </a:lnTo>
                  <a:lnTo>
                    <a:pt x="431800" y="1193800"/>
                  </a:lnTo>
                  <a:lnTo>
                    <a:pt x="381000" y="1181100"/>
                  </a:lnTo>
                  <a:lnTo>
                    <a:pt x="330200" y="1155700"/>
                  </a:lnTo>
                  <a:lnTo>
                    <a:pt x="279400" y="1130300"/>
                  </a:lnTo>
                  <a:lnTo>
                    <a:pt x="228600" y="1092200"/>
                  </a:lnTo>
                  <a:lnTo>
                    <a:pt x="177800" y="1054100"/>
                  </a:lnTo>
                  <a:lnTo>
                    <a:pt x="139700" y="1003300"/>
                  </a:lnTo>
                  <a:lnTo>
                    <a:pt x="101600" y="952500"/>
                  </a:lnTo>
                  <a:lnTo>
                    <a:pt x="76200" y="901700"/>
                  </a:lnTo>
                  <a:lnTo>
                    <a:pt x="50800" y="850900"/>
                  </a:lnTo>
                  <a:lnTo>
                    <a:pt x="25400" y="787400"/>
                  </a:lnTo>
                  <a:lnTo>
                    <a:pt x="12700" y="723900"/>
                  </a:lnTo>
                  <a:lnTo>
                    <a:pt x="0" y="660400"/>
                  </a:lnTo>
                  <a:lnTo>
                    <a:pt x="0" y="596900"/>
                  </a:lnTo>
                  <a:lnTo>
                    <a:pt x="0" y="546100"/>
                  </a:lnTo>
                  <a:lnTo>
                    <a:pt x="12700" y="482600"/>
                  </a:lnTo>
                  <a:lnTo>
                    <a:pt x="25400" y="419100"/>
                  </a:lnTo>
                  <a:lnTo>
                    <a:pt x="50800" y="355600"/>
                  </a:lnTo>
                  <a:lnTo>
                    <a:pt x="76200" y="304800"/>
                  </a:lnTo>
                  <a:lnTo>
                    <a:pt x="101600" y="254000"/>
                  </a:lnTo>
                  <a:lnTo>
                    <a:pt x="139700" y="203200"/>
                  </a:lnTo>
                  <a:lnTo>
                    <a:pt x="177800" y="152400"/>
                  </a:lnTo>
                  <a:lnTo>
                    <a:pt x="228600" y="114300"/>
                  </a:lnTo>
                  <a:lnTo>
                    <a:pt x="279400" y="76200"/>
                  </a:lnTo>
                  <a:lnTo>
                    <a:pt x="330200" y="50800"/>
                  </a:lnTo>
                  <a:lnTo>
                    <a:pt x="381000" y="25400"/>
                  </a:lnTo>
                  <a:lnTo>
                    <a:pt x="431800" y="12700"/>
                  </a:lnTo>
                  <a:lnTo>
                    <a:pt x="495300" y="0"/>
                  </a:lnTo>
                  <a:lnTo>
                    <a:pt x="558800" y="0"/>
                  </a:lnTo>
                  <a:lnTo>
                    <a:pt x="609600" y="0"/>
                  </a:lnTo>
                  <a:lnTo>
                    <a:pt x="673100" y="12700"/>
                  </a:lnTo>
                  <a:lnTo>
                    <a:pt x="723900" y="25400"/>
                  </a:lnTo>
                  <a:lnTo>
                    <a:pt x="774700" y="50800"/>
                  </a:lnTo>
                  <a:lnTo>
                    <a:pt x="825500" y="76200"/>
                  </a:lnTo>
                  <a:lnTo>
                    <a:pt x="876300" y="114300"/>
                  </a:lnTo>
                  <a:lnTo>
                    <a:pt x="927100" y="152400"/>
                  </a:lnTo>
                  <a:lnTo>
                    <a:pt x="965200" y="203200"/>
                  </a:lnTo>
                  <a:lnTo>
                    <a:pt x="1003300" y="254000"/>
                  </a:lnTo>
                  <a:lnTo>
                    <a:pt x="1028700" y="304800"/>
                  </a:lnTo>
                  <a:lnTo>
                    <a:pt x="1054100" y="355600"/>
                  </a:lnTo>
                  <a:lnTo>
                    <a:pt x="1079500" y="419100"/>
                  </a:lnTo>
                  <a:lnTo>
                    <a:pt x="1092200" y="482600"/>
                  </a:lnTo>
                  <a:lnTo>
                    <a:pt x="1104900" y="5461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3772836" y="6046127"/>
              <a:ext cx="874430" cy="964750"/>
            </a:xfrm>
            <a:custGeom>
              <a:avLst/>
              <a:gdLst/>
              <a:ahLst/>
              <a:cxnLst/>
              <a:rect l="0" t="0" r="0" b="0"/>
              <a:pathLst>
                <a:path w="876301" h="965201">
                  <a:moveTo>
                    <a:pt x="876300" y="482600"/>
                  </a:moveTo>
                  <a:lnTo>
                    <a:pt x="876300" y="533400"/>
                  </a:lnTo>
                  <a:lnTo>
                    <a:pt x="876300" y="584200"/>
                  </a:lnTo>
                  <a:lnTo>
                    <a:pt x="863600" y="635000"/>
                  </a:lnTo>
                  <a:lnTo>
                    <a:pt x="838200" y="685800"/>
                  </a:lnTo>
                  <a:lnTo>
                    <a:pt x="825500" y="723900"/>
                  </a:lnTo>
                  <a:lnTo>
                    <a:pt x="800100" y="774700"/>
                  </a:lnTo>
                  <a:lnTo>
                    <a:pt x="762000" y="812800"/>
                  </a:lnTo>
                  <a:lnTo>
                    <a:pt x="736600" y="850900"/>
                  </a:lnTo>
                  <a:lnTo>
                    <a:pt x="698500" y="876300"/>
                  </a:lnTo>
                  <a:lnTo>
                    <a:pt x="660400" y="901700"/>
                  </a:lnTo>
                  <a:lnTo>
                    <a:pt x="622300" y="927100"/>
                  </a:lnTo>
                  <a:lnTo>
                    <a:pt x="571500" y="952500"/>
                  </a:lnTo>
                  <a:lnTo>
                    <a:pt x="533400" y="965200"/>
                  </a:lnTo>
                  <a:lnTo>
                    <a:pt x="482600" y="965200"/>
                  </a:lnTo>
                  <a:lnTo>
                    <a:pt x="444500" y="965200"/>
                  </a:lnTo>
                  <a:lnTo>
                    <a:pt x="393700" y="965200"/>
                  </a:lnTo>
                  <a:lnTo>
                    <a:pt x="342900" y="965200"/>
                  </a:lnTo>
                  <a:lnTo>
                    <a:pt x="304800" y="952500"/>
                  </a:lnTo>
                  <a:lnTo>
                    <a:pt x="254000" y="927100"/>
                  </a:lnTo>
                  <a:lnTo>
                    <a:pt x="215900" y="901700"/>
                  </a:lnTo>
                  <a:lnTo>
                    <a:pt x="177800" y="876300"/>
                  </a:lnTo>
                  <a:lnTo>
                    <a:pt x="139700" y="850900"/>
                  </a:lnTo>
                  <a:lnTo>
                    <a:pt x="114300" y="812800"/>
                  </a:lnTo>
                  <a:lnTo>
                    <a:pt x="76200" y="774700"/>
                  </a:lnTo>
                  <a:lnTo>
                    <a:pt x="50800" y="723900"/>
                  </a:lnTo>
                  <a:lnTo>
                    <a:pt x="38100" y="685800"/>
                  </a:lnTo>
                  <a:lnTo>
                    <a:pt x="12700" y="635000"/>
                  </a:lnTo>
                  <a:lnTo>
                    <a:pt x="0" y="584200"/>
                  </a:lnTo>
                  <a:lnTo>
                    <a:pt x="0" y="533400"/>
                  </a:lnTo>
                  <a:lnTo>
                    <a:pt x="0" y="482600"/>
                  </a:lnTo>
                  <a:lnTo>
                    <a:pt x="0" y="444500"/>
                  </a:lnTo>
                  <a:lnTo>
                    <a:pt x="0" y="393700"/>
                  </a:lnTo>
                  <a:lnTo>
                    <a:pt x="12700" y="342900"/>
                  </a:lnTo>
                  <a:lnTo>
                    <a:pt x="38100" y="292100"/>
                  </a:lnTo>
                  <a:lnTo>
                    <a:pt x="50800" y="241300"/>
                  </a:lnTo>
                  <a:lnTo>
                    <a:pt x="76200" y="203200"/>
                  </a:lnTo>
                  <a:lnTo>
                    <a:pt x="114300" y="165100"/>
                  </a:lnTo>
                  <a:lnTo>
                    <a:pt x="139700" y="127000"/>
                  </a:lnTo>
                  <a:lnTo>
                    <a:pt x="177800" y="101600"/>
                  </a:lnTo>
                  <a:lnTo>
                    <a:pt x="215900" y="76200"/>
                  </a:lnTo>
                  <a:lnTo>
                    <a:pt x="254000" y="50800"/>
                  </a:lnTo>
                  <a:lnTo>
                    <a:pt x="304800" y="25400"/>
                  </a:lnTo>
                  <a:lnTo>
                    <a:pt x="342900" y="12700"/>
                  </a:lnTo>
                  <a:lnTo>
                    <a:pt x="393700" y="12700"/>
                  </a:lnTo>
                  <a:lnTo>
                    <a:pt x="444500" y="0"/>
                  </a:lnTo>
                  <a:lnTo>
                    <a:pt x="482600" y="12700"/>
                  </a:lnTo>
                  <a:lnTo>
                    <a:pt x="533400" y="12700"/>
                  </a:lnTo>
                  <a:lnTo>
                    <a:pt x="571500" y="25400"/>
                  </a:lnTo>
                  <a:lnTo>
                    <a:pt x="622300" y="50800"/>
                  </a:lnTo>
                  <a:lnTo>
                    <a:pt x="660400" y="76200"/>
                  </a:lnTo>
                  <a:lnTo>
                    <a:pt x="698500" y="101600"/>
                  </a:lnTo>
                  <a:lnTo>
                    <a:pt x="736600" y="127000"/>
                  </a:lnTo>
                  <a:lnTo>
                    <a:pt x="762000" y="165100"/>
                  </a:lnTo>
                  <a:lnTo>
                    <a:pt x="800100" y="203200"/>
                  </a:lnTo>
                  <a:lnTo>
                    <a:pt x="825500" y="241300"/>
                  </a:lnTo>
                  <a:lnTo>
                    <a:pt x="838200" y="292100"/>
                  </a:lnTo>
                  <a:lnTo>
                    <a:pt x="863600" y="342900"/>
                  </a:lnTo>
                  <a:lnTo>
                    <a:pt x="876300" y="393700"/>
                  </a:lnTo>
                  <a:lnTo>
                    <a:pt x="876300" y="444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54" name="Полилиния 153"/>
          <p:cNvSpPr/>
          <p:nvPr/>
        </p:nvSpPr>
        <p:spPr>
          <a:xfrm>
            <a:off x="1249363" y="2847975"/>
            <a:ext cx="1090612" cy="1090613"/>
          </a:xfrm>
          <a:custGeom>
            <a:avLst/>
            <a:gdLst/>
            <a:ahLst/>
            <a:cxnLst/>
            <a:rect l="0" t="0" r="0" b="0"/>
            <a:pathLst>
              <a:path w="1549401" h="1549401">
                <a:moveTo>
                  <a:pt x="0" y="749300"/>
                </a:moveTo>
                <a:lnTo>
                  <a:pt x="812800" y="0"/>
                </a:lnTo>
                <a:lnTo>
                  <a:pt x="1549400" y="800100"/>
                </a:lnTo>
                <a:lnTo>
                  <a:pt x="749300" y="1549400"/>
                </a:lnTo>
                <a:close/>
              </a:path>
            </a:pathLst>
          </a:custGeom>
          <a:solidFill>
            <a:srgbClr val="00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5" name="Полилиния 154"/>
          <p:cNvSpPr/>
          <p:nvPr/>
        </p:nvSpPr>
        <p:spPr>
          <a:xfrm>
            <a:off x="1258888" y="3938588"/>
            <a:ext cx="1089025" cy="1089025"/>
          </a:xfrm>
          <a:custGeom>
            <a:avLst/>
            <a:gdLst/>
            <a:ahLst/>
            <a:cxnLst/>
            <a:rect l="0" t="0" r="0" b="0"/>
            <a:pathLst>
              <a:path w="1549401" h="1549401">
                <a:moveTo>
                  <a:pt x="0" y="787400"/>
                </a:moveTo>
                <a:lnTo>
                  <a:pt x="685800" y="0"/>
                </a:lnTo>
                <a:lnTo>
                  <a:pt x="1549400" y="762000"/>
                </a:lnTo>
                <a:lnTo>
                  <a:pt x="876300" y="1549400"/>
                </a:lnTo>
                <a:close/>
              </a:path>
            </a:pathLst>
          </a:cu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6" name="Полилиния 155"/>
          <p:cNvSpPr/>
          <p:nvPr/>
        </p:nvSpPr>
        <p:spPr>
          <a:xfrm>
            <a:off x="1276350" y="5037138"/>
            <a:ext cx="1054100" cy="1062037"/>
          </a:xfrm>
          <a:custGeom>
            <a:avLst/>
            <a:gdLst/>
            <a:ahLst/>
            <a:cxnLst/>
            <a:rect l="0" t="0" r="0" b="0"/>
            <a:pathLst>
              <a:path w="1498601" h="1511301">
                <a:moveTo>
                  <a:pt x="0" y="685800"/>
                </a:moveTo>
                <a:lnTo>
                  <a:pt x="762000" y="0"/>
                </a:lnTo>
                <a:lnTo>
                  <a:pt x="1498600" y="812800"/>
                </a:lnTo>
                <a:lnTo>
                  <a:pt x="736600" y="1511300"/>
                </a:lnTo>
                <a:close/>
              </a:path>
            </a:pathLst>
          </a:cu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84" name="Рисунок 31" descr="tempimage1064.tiff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88000">
            <a:off x="285750" y="2840038"/>
            <a:ext cx="11255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Рисунок 32" descr="tempimage1065.tiff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10000">
            <a:off x="322263" y="4044950"/>
            <a:ext cx="11239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TextBox 34"/>
          <p:cNvSpPr txBox="1">
            <a:spLocks noChangeArrowheads="1"/>
          </p:cNvSpPr>
          <p:nvPr/>
        </p:nvSpPr>
        <p:spPr bwMode="auto">
          <a:xfrm>
            <a:off x="500063" y="3268663"/>
            <a:ext cx="6064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14</a:t>
            </a:r>
          </a:p>
        </p:txBody>
      </p:sp>
      <p:sp>
        <p:nvSpPr>
          <p:cNvPr id="11287" name="TextBox 35"/>
          <p:cNvSpPr txBox="1">
            <a:spLocks noChangeArrowheads="1"/>
          </p:cNvSpPr>
          <p:nvPr/>
        </p:nvSpPr>
        <p:spPr bwMode="auto">
          <a:xfrm>
            <a:off x="1616075" y="3143250"/>
            <a:ext cx="3667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6</a:t>
            </a:r>
          </a:p>
        </p:txBody>
      </p:sp>
      <p:sp>
        <p:nvSpPr>
          <p:cNvPr id="11288" name="TextBox 38"/>
          <p:cNvSpPr txBox="1">
            <a:spLocks noChangeArrowheads="1"/>
          </p:cNvSpPr>
          <p:nvPr/>
        </p:nvSpPr>
        <p:spPr bwMode="auto">
          <a:xfrm>
            <a:off x="8205788" y="3286125"/>
            <a:ext cx="3667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6</a:t>
            </a:r>
          </a:p>
        </p:txBody>
      </p:sp>
      <p:sp>
        <p:nvSpPr>
          <p:cNvPr id="11289" name="TextBox 48"/>
          <p:cNvSpPr txBox="1">
            <a:spLocks noChangeArrowheads="1"/>
          </p:cNvSpPr>
          <p:nvPr/>
        </p:nvSpPr>
        <p:spPr bwMode="auto">
          <a:xfrm>
            <a:off x="482600" y="4411663"/>
            <a:ext cx="6064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13</a:t>
            </a:r>
          </a:p>
        </p:txBody>
      </p:sp>
      <p:sp>
        <p:nvSpPr>
          <p:cNvPr id="11290" name="TextBox 49"/>
          <p:cNvSpPr txBox="1">
            <a:spLocks noChangeArrowheads="1"/>
          </p:cNvSpPr>
          <p:nvPr/>
        </p:nvSpPr>
        <p:spPr bwMode="auto">
          <a:xfrm>
            <a:off x="1652588" y="4224338"/>
            <a:ext cx="365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8</a:t>
            </a:r>
          </a:p>
        </p:txBody>
      </p:sp>
      <p:sp>
        <p:nvSpPr>
          <p:cNvPr id="11291" name="TextBox 52"/>
          <p:cNvSpPr txBox="1">
            <a:spLocks noChangeArrowheads="1"/>
          </p:cNvSpPr>
          <p:nvPr/>
        </p:nvSpPr>
        <p:spPr bwMode="auto">
          <a:xfrm>
            <a:off x="8126413" y="4295775"/>
            <a:ext cx="6064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20</a:t>
            </a:r>
          </a:p>
        </p:txBody>
      </p:sp>
      <p:sp>
        <p:nvSpPr>
          <p:cNvPr id="11292" name="TextBox 54"/>
          <p:cNvSpPr txBox="1">
            <a:spLocks noChangeArrowheads="1"/>
          </p:cNvSpPr>
          <p:nvPr/>
        </p:nvSpPr>
        <p:spPr bwMode="auto">
          <a:xfrm>
            <a:off x="8232775" y="5367338"/>
            <a:ext cx="3667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7</a:t>
            </a:r>
          </a:p>
        </p:txBody>
      </p:sp>
      <p:sp>
        <p:nvSpPr>
          <p:cNvPr id="11293" name="TextBox 57"/>
          <p:cNvSpPr txBox="1">
            <a:spLocks noChangeArrowheads="1"/>
          </p:cNvSpPr>
          <p:nvPr/>
        </p:nvSpPr>
        <p:spPr bwMode="auto">
          <a:xfrm>
            <a:off x="1670050" y="5375275"/>
            <a:ext cx="36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7</a:t>
            </a:r>
          </a:p>
        </p:txBody>
      </p:sp>
      <p:sp>
        <p:nvSpPr>
          <p:cNvPr id="11294" name="TextBox 58"/>
          <p:cNvSpPr txBox="1">
            <a:spLocks noChangeArrowheads="1"/>
          </p:cNvSpPr>
          <p:nvPr/>
        </p:nvSpPr>
        <p:spPr bwMode="auto">
          <a:xfrm>
            <a:off x="7653338" y="2776538"/>
            <a:ext cx="266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295" name="TextBox 59"/>
          <p:cNvSpPr txBox="1">
            <a:spLocks noChangeArrowheads="1"/>
          </p:cNvSpPr>
          <p:nvPr/>
        </p:nvSpPr>
        <p:spPr bwMode="auto">
          <a:xfrm>
            <a:off x="7643813" y="3902075"/>
            <a:ext cx="2682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296" name="TextBox 60"/>
          <p:cNvSpPr txBox="1">
            <a:spLocks noChangeArrowheads="1"/>
          </p:cNvSpPr>
          <p:nvPr/>
        </p:nvSpPr>
        <p:spPr bwMode="auto">
          <a:xfrm>
            <a:off x="7678738" y="5018088"/>
            <a:ext cx="268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297" name="TextBox 61"/>
          <p:cNvSpPr txBox="1">
            <a:spLocks noChangeArrowheads="1"/>
          </p:cNvSpPr>
          <p:nvPr/>
        </p:nvSpPr>
        <p:spPr bwMode="auto">
          <a:xfrm>
            <a:off x="1062038" y="4983163"/>
            <a:ext cx="2682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298" name="TextBox 62"/>
          <p:cNvSpPr txBox="1">
            <a:spLocks noChangeArrowheads="1"/>
          </p:cNvSpPr>
          <p:nvPr/>
        </p:nvSpPr>
        <p:spPr bwMode="auto">
          <a:xfrm>
            <a:off x="5589588" y="5062538"/>
            <a:ext cx="268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299" name="TextBox 63"/>
          <p:cNvSpPr txBox="1">
            <a:spLocks noChangeArrowheads="1"/>
          </p:cNvSpPr>
          <p:nvPr/>
        </p:nvSpPr>
        <p:spPr bwMode="auto">
          <a:xfrm>
            <a:off x="5626100" y="2830513"/>
            <a:ext cx="268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300" name="TextBox 64"/>
          <p:cNvSpPr txBox="1">
            <a:spLocks noChangeArrowheads="1"/>
          </p:cNvSpPr>
          <p:nvPr/>
        </p:nvSpPr>
        <p:spPr bwMode="auto">
          <a:xfrm>
            <a:off x="1081088" y="3894138"/>
            <a:ext cx="2667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301" name="TextBox 65"/>
          <p:cNvSpPr txBox="1">
            <a:spLocks noChangeArrowheads="1"/>
          </p:cNvSpPr>
          <p:nvPr/>
        </p:nvSpPr>
        <p:spPr bwMode="auto">
          <a:xfrm>
            <a:off x="1098550" y="2768600"/>
            <a:ext cx="2682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-</a:t>
            </a:r>
          </a:p>
        </p:txBody>
      </p:sp>
      <p:sp>
        <p:nvSpPr>
          <p:cNvPr id="11302" name="TextBox 66"/>
          <p:cNvSpPr txBox="1">
            <a:spLocks noChangeArrowheads="1"/>
          </p:cNvSpPr>
          <p:nvPr/>
        </p:nvSpPr>
        <p:spPr bwMode="auto">
          <a:xfrm>
            <a:off x="3357563" y="2830513"/>
            <a:ext cx="37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+</a:t>
            </a:r>
          </a:p>
        </p:txBody>
      </p:sp>
      <p:sp>
        <p:nvSpPr>
          <p:cNvPr id="11303" name="TextBox 67"/>
          <p:cNvSpPr txBox="1">
            <a:spLocks noChangeArrowheads="1"/>
          </p:cNvSpPr>
          <p:nvPr/>
        </p:nvSpPr>
        <p:spPr bwMode="auto">
          <a:xfrm>
            <a:off x="5581650" y="3929063"/>
            <a:ext cx="374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+</a:t>
            </a:r>
          </a:p>
        </p:txBody>
      </p:sp>
      <p:sp>
        <p:nvSpPr>
          <p:cNvPr id="11304" name="TextBox 68"/>
          <p:cNvSpPr txBox="1">
            <a:spLocks noChangeArrowheads="1"/>
          </p:cNvSpPr>
          <p:nvPr/>
        </p:nvSpPr>
        <p:spPr bwMode="auto">
          <a:xfrm>
            <a:off x="2795588" y="204788"/>
            <a:ext cx="31638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0000FF"/>
                </a:solidFill>
                <a:latin typeface="ARIAL CYR"/>
              </a:rPr>
              <a:t>Кел,ойнайық!</a:t>
            </a:r>
          </a:p>
        </p:txBody>
      </p:sp>
      <p:sp>
        <p:nvSpPr>
          <p:cNvPr id="11305" name="TextBox 69"/>
          <p:cNvSpPr txBox="1">
            <a:spLocks noChangeArrowheads="1"/>
          </p:cNvSpPr>
          <p:nvPr/>
        </p:nvSpPr>
        <p:spPr bwMode="auto">
          <a:xfrm>
            <a:off x="3313113" y="3919538"/>
            <a:ext cx="4556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0000FF"/>
                </a:solidFill>
                <a:latin typeface="ARIAL CYR"/>
              </a:rPr>
              <a:t>+</a:t>
            </a:r>
          </a:p>
        </p:txBody>
      </p:sp>
      <p:sp>
        <p:nvSpPr>
          <p:cNvPr id="11306" name="TextBox 70"/>
          <p:cNvSpPr txBox="1">
            <a:spLocks noChangeArrowheads="1"/>
          </p:cNvSpPr>
          <p:nvPr/>
        </p:nvSpPr>
        <p:spPr bwMode="auto">
          <a:xfrm>
            <a:off x="3357563" y="5027613"/>
            <a:ext cx="4556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>
                <a:solidFill>
                  <a:srgbClr val="0000FF"/>
                </a:solidFill>
                <a:latin typeface="ARIAL CYR"/>
              </a:rPr>
              <a:t>+</a:t>
            </a:r>
          </a:p>
        </p:txBody>
      </p:sp>
      <p:sp>
        <p:nvSpPr>
          <p:cNvPr id="180" name="Полилиния 179"/>
          <p:cNvSpPr/>
          <p:nvPr/>
        </p:nvSpPr>
        <p:spPr>
          <a:xfrm>
            <a:off x="2679700" y="3051175"/>
            <a:ext cx="625475" cy="714375"/>
          </a:xfrm>
          <a:custGeom>
            <a:avLst/>
            <a:gdLst/>
            <a:ahLst/>
            <a:cxnLst/>
            <a:rect l="0" t="0" r="0" b="0"/>
            <a:pathLst>
              <a:path w="889001" h="1016001">
                <a:moveTo>
                  <a:pt x="863600" y="660400"/>
                </a:moveTo>
                <a:lnTo>
                  <a:pt x="850900" y="711200"/>
                </a:lnTo>
                <a:lnTo>
                  <a:pt x="825500" y="762000"/>
                </a:lnTo>
                <a:lnTo>
                  <a:pt x="800100" y="812800"/>
                </a:lnTo>
                <a:lnTo>
                  <a:pt x="774700" y="850900"/>
                </a:lnTo>
                <a:lnTo>
                  <a:pt x="749300" y="889000"/>
                </a:lnTo>
                <a:lnTo>
                  <a:pt x="711200" y="914400"/>
                </a:lnTo>
                <a:lnTo>
                  <a:pt x="673100" y="952500"/>
                </a:lnTo>
                <a:lnTo>
                  <a:pt x="622300" y="977900"/>
                </a:lnTo>
                <a:lnTo>
                  <a:pt x="584200" y="990600"/>
                </a:lnTo>
                <a:lnTo>
                  <a:pt x="533400" y="1003300"/>
                </a:lnTo>
                <a:lnTo>
                  <a:pt x="495300" y="1016000"/>
                </a:lnTo>
                <a:lnTo>
                  <a:pt x="444500" y="1016000"/>
                </a:lnTo>
                <a:lnTo>
                  <a:pt x="393700" y="1016000"/>
                </a:lnTo>
                <a:lnTo>
                  <a:pt x="355600" y="1003300"/>
                </a:lnTo>
                <a:lnTo>
                  <a:pt x="304800" y="990600"/>
                </a:lnTo>
                <a:lnTo>
                  <a:pt x="266700" y="977900"/>
                </a:lnTo>
                <a:lnTo>
                  <a:pt x="215900" y="952500"/>
                </a:lnTo>
                <a:lnTo>
                  <a:pt x="177800" y="914400"/>
                </a:lnTo>
                <a:lnTo>
                  <a:pt x="139700" y="889000"/>
                </a:lnTo>
                <a:lnTo>
                  <a:pt x="114300" y="850900"/>
                </a:lnTo>
                <a:lnTo>
                  <a:pt x="88900" y="812800"/>
                </a:lnTo>
                <a:lnTo>
                  <a:pt x="63500" y="762000"/>
                </a:lnTo>
                <a:lnTo>
                  <a:pt x="38100" y="711200"/>
                </a:lnTo>
                <a:lnTo>
                  <a:pt x="25400" y="660400"/>
                </a:lnTo>
                <a:lnTo>
                  <a:pt x="12700" y="609600"/>
                </a:lnTo>
                <a:lnTo>
                  <a:pt x="0" y="558800"/>
                </a:lnTo>
                <a:lnTo>
                  <a:pt x="0" y="508000"/>
                </a:lnTo>
                <a:lnTo>
                  <a:pt x="0" y="457200"/>
                </a:lnTo>
                <a:lnTo>
                  <a:pt x="12700" y="406400"/>
                </a:lnTo>
                <a:lnTo>
                  <a:pt x="25400" y="355600"/>
                </a:lnTo>
                <a:lnTo>
                  <a:pt x="38100" y="304800"/>
                </a:lnTo>
                <a:lnTo>
                  <a:pt x="63500" y="254000"/>
                </a:lnTo>
                <a:lnTo>
                  <a:pt x="88900" y="203200"/>
                </a:lnTo>
                <a:lnTo>
                  <a:pt x="114300" y="165100"/>
                </a:lnTo>
                <a:lnTo>
                  <a:pt x="139700" y="127000"/>
                </a:lnTo>
                <a:lnTo>
                  <a:pt x="177800" y="101600"/>
                </a:lnTo>
                <a:lnTo>
                  <a:pt x="215900" y="63500"/>
                </a:lnTo>
                <a:lnTo>
                  <a:pt x="266700" y="38100"/>
                </a:lnTo>
                <a:lnTo>
                  <a:pt x="304800" y="25400"/>
                </a:lnTo>
                <a:lnTo>
                  <a:pt x="355600" y="12700"/>
                </a:lnTo>
                <a:lnTo>
                  <a:pt x="393700" y="0"/>
                </a:lnTo>
                <a:lnTo>
                  <a:pt x="444500" y="0"/>
                </a:lnTo>
                <a:lnTo>
                  <a:pt x="495300" y="0"/>
                </a:lnTo>
                <a:lnTo>
                  <a:pt x="533400" y="12700"/>
                </a:lnTo>
                <a:lnTo>
                  <a:pt x="584200" y="25400"/>
                </a:lnTo>
                <a:lnTo>
                  <a:pt x="622300" y="38100"/>
                </a:lnTo>
                <a:lnTo>
                  <a:pt x="673100" y="63500"/>
                </a:lnTo>
                <a:lnTo>
                  <a:pt x="711200" y="101600"/>
                </a:lnTo>
                <a:lnTo>
                  <a:pt x="749300" y="127000"/>
                </a:lnTo>
                <a:lnTo>
                  <a:pt x="774700" y="165100"/>
                </a:lnTo>
                <a:lnTo>
                  <a:pt x="800100" y="203200"/>
                </a:lnTo>
                <a:lnTo>
                  <a:pt x="825500" y="254000"/>
                </a:lnTo>
                <a:lnTo>
                  <a:pt x="850900" y="304800"/>
                </a:lnTo>
                <a:lnTo>
                  <a:pt x="863600" y="355600"/>
                </a:lnTo>
                <a:lnTo>
                  <a:pt x="876300" y="406400"/>
                </a:lnTo>
                <a:lnTo>
                  <a:pt x="889000" y="457200"/>
                </a:lnTo>
                <a:lnTo>
                  <a:pt x="889000" y="508000"/>
                </a:lnTo>
                <a:lnTo>
                  <a:pt x="889000" y="558800"/>
                </a:lnTo>
                <a:lnTo>
                  <a:pt x="876300" y="609600"/>
                </a:lnTo>
                <a:lnTo>
                  <a:pt x="863600" y="660400"/>
                </a:lnTo>
                <a:close/>
              </a:path>
            </a:pathLst>
          </a:custGeom>
          <a:solidFill>
            <a:srgbClr val="FF8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1" name="Полилиния 180"/>
          <p:cNvSpPr/>
          <p:nvPr/>
        </p:nvSpPr>
        <p:spPr>
          <a:xfrm>
            <a:off x="3689350" y="5194300"/>
            <a:ext cx="1000125" cy="785813"/>
          </a:xfrm>
          <a:custGeom>
            <a:avLst/>
            <a:gdLst/>
            <a:ahLst/>
            <a:cxnLst/>
            <a:rect l="0" t="0" r="0" b="0"/>
            <a:pathLst>
              <a:path w="1422401" h="1117601">
                <a:moveTo>
                  <a:pt x="0" y="1117600"/>
                </a:moveTo>
                <a:lnTo>
                  <a:pt x="723900" y="0"/>
                </a:lnTo>
                <a:lnTo>
                  <a:pt x="14224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FF8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2" name="Полилиния 181"/>
          <p:cNvSpPr/>
          <p:nvPr/>
        </p:nvSpPr>
        <p:spPr>
          <a:xfrm>
            <a:off x="3689350" y="4059238"/>
            <a:ext cx="1000125" cy="785812"/>
          </a:xfrm>
          <a:custGeom>
            <a:avLst/>
            <a:gdLst/>
            <a:ahLst/>
            <a:cxnLst/>
            <a:rect l="0" t="0" r="0" b="0"/>
            <a:pathLst>
              <a:path w="1422401" h="1117601">
                <a:moveTo>
                  <a:pt x="723900" y="0"/>
                </a:moveTo>
                <a:lnTo>
                  <a:pt x="1422400" y="1117600"/>
                </a:lnTo>
                <a:lnTo>
                  <a:pt x="0" y="1117600"/>
                </a:lnTo>
                <a:lnTo>
                  <a:pt x="723900" y="0"/>
                </a:lnTo>
                <a:close/>
              </a:path>
            </a:pathLst>
          </a:custGeom>
          <a:solidFill>
            <a:srgbClr val="FF00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3" name="Полилиния 182"/>
          <p:cNvSpPr/>
          <p:nvPr/>
        </p:nvSpPr>
        <p:spPr>
          <a:xfrm>
            <a:off x="5834063" y="3051175"/>
            <a:ext cx="633412" cy="714375"/>
          </a:xfrm>
          <a:custGeom>
            <a:avLst/>
            <a:gdLst/>
            <a:ahLst/>
            <a:cxnLst/>
            <a:rect l="0" t="0" r="0" b="0"/>
            <a:pathLst>
              <a:path w="901701" h="1016001">
                <a:moveTo>
                  <a:pt x="0" y="558800"/>
                </a:moveTo>
                <a:lnTo>
                  <a:pt x="0" y="508000"/>
                </a:lnTo>
                <a:lnTo>
                  <a:pt x="0" y="457200"/>
                </a:lnTo>
                <a:lnTo>
                  <a:pt x="12700" y="406400"/>
                </a:lnTo>
                <a:lnTo>
                  <a:pt x="25400" y="355600"/>
                </a:lnTo>
                <a:lnTo>
                  <a:pt x="38100" y="304800"/>
                </a:lnTo>
                <a:lnTo>
                  <a:pt x="63500" y="254000"/>
                </a:lnTo>
                <a:lnTo>
                  <a:pt x="88900" y="203200"/>
                </a:lnTo>
                <a:lnTo>
                  <a:pt x="114300" y="165100"/>
                </a:lnTo>
                <a:lnTo>
                  <a:pt x="152400" y="127000"/>
                </a:lnTo>
                <a:lnTo>
                  <a:pt x="190500" y="101600"/>
                </a:lnTo>
                <a:lnTo>
                  <a:pt x="228600" y="63500"/>
                </a:lnTo>
                <a:lnTo>
                  <a:pt x="266700" y="38100"/>
                </a:lnTo>
                <a:lnTo>
                  <a:pt x="304800" y="25400"/>
                </a:lnTo>
                <a:lnTo>
                  <a:pt x="355600" y="12700"/>
                </a:lnTo>
                <a:lnTo>
                  <a:pt x="406400" y="0"/>
                </a:lnTo>
                <a:lnTo>
                  <a:pt x="444500" y="0"/>
                </a:lnTo>
                <a:lnTo>
                  <a:pt x="495300" y="0"/>
                </a:lnTo>
                <a:lnTo>
                  <a:pt x="546100" y="12700"/>
                </a:lnTo>
                <a:lnTo>
                  <a:pt x="596900" y="25400"/>
                </a:lnTo>
                <a:lnTo>
                  <a:pt x="635000" y="38100"/>
                </a:lnTo>
                <a:lnTo>
                  <a:pt x="673100" y="63500"/>
                </a:lnTo>
                <a:lnTo>
                  <a:pt x="711200" y="101600"/>
                </a:lnTo>
                <a:lnTo>
                  <a:pt x="749300" y="127000"/>
                </a:lnTo>
                <a:lnTo>
                  <a:pt x="787400" y="165100"/>
                </a:lnTo>
                <a:lnTo>
                  <a:pt x="812800" y="203200"/>
                </a:lnTo>
                <a:lnTo>
                  <a:pt x="838200" y="254000"/>
                </a:lnTo>
                <a:lnTo>
                  <a:pt x="863600" y="304800"/>
                </a:lnTo>
                <a:lnTo>
                  <a:pt x="876300" y="355600"/>
                </a:lnTo>
                <a:lnTo>
                  <a:pt x="889000" y="406400"/>
                </a:lnTo>
                <a:lnTo>
                  <a:pt x="901700" y="457200"/>
                </a:lnTo>
                <a:lnTo>
                  <a:pt x="901700" y="508000"/>
                </a:lnTo>
                <a:lnTo>
                  <a:pt x="901700" y="558800"/>
                </a:lnTo>
                <a:lnTo>
                  <a:pt x="889000" y="609600"/>
                </a:lnTo>
                <a:lnTo>
                  <a:pt x="876300" y="660400"/>
                </a:lnTo>
                <a:lnTo>
                  <a:pt x="863600" y="711200"/>
                </a:lnTo>
                <a:lnTo>
                  <a:pt x="838200" y="762000"/>
                </a:lnTo>
                <a:lnTo>
                  <a:pt x="812800" y="812800"/>
                </a:lnTo>
                <a:lnTo>
                  <a:pt x="787400" y="850900"/>
                </a:lnTo>
                <a:lnTo>
                  <a:pt x="749300" y="889000"/>
                </a:lnTo>
                <a:lnTo>
                  <a:pt x="711200" y="914400"/>
                </a:lnTo>
                <a:lnTo>
                  <a:pt x="673100" y="952500"/>
                </a:lnTo>
                <a:lnTo>
                  <a:pt x="635000" y="977900"/>
                </a:lnTo>
                <a:lnTo>
                  <a:pt x="596900" y="990600"/>
                </a:lnTo>
                <a:lnTo>
                  <a:pt x="546100" y="1003300"/>
                </a:lnTo>
                <a:lnTo>
                  <a:pt x="495300" y="1016000"/>
                </a:lnTo>
                <a:lnTo>
                  <a:pt x="444500" y="1016000"/>
                </a:lnTo>
                <a:lnTo>
                  <a:pt x="406400" y="1016000"/>
                </a:lnTo>
                <a:lnTo>
                  <a:pt x="355600" y="1003300"/>
                </a:lnTo>
                <a:lnTo>
                  <a:pt x="304800" y="990600"/>
                </a:lnTo>
                <a:lnTo>
                  <a:pt x="266700" y="977900"/>
                </a:lnTo>
                <a:lnTo>
                  <a:pt x="228600" y="952500"/>
                </a:lnTo>
                <a:lnTo>
                  <a:pt x="190500" y="914400"/>
                </a:lnTo>
                <a:lnTo>
                  <a:pt x="152400" y="889000"/>
                </a:lnTo>
                <a:lnTo>
                  <a:pt x="114300" y="850900"/>
                </a:lnTo>
                <a:lnTo>
                  <a:pt x="88900" y="812800"/>
                </a:lnTo>
                <a:lnTo>
                  <a:pt x="63500" y="762000"/>
                </a:lnTo>
                <a:lnTo>
                  <a:pt x="38100" y="711200"/>
                </a:lnTo>
                <a:lnTo>
                  <a:pt x="25400" y="660400"/>
                </a:lnTo>
                <a:lnTo>
                  <a:pt x="12700" y="609600"/>
                </a:lnTo>
                <a:lnTo>
                  <a:pt x="0" y="558800"/>
                </a:lnTo>
                <a:close/>
              </a:path>
            </a:pathLst>
          </a:custGeom>
          <a:solidFill>
            <a:srgbClr val="FF00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" name="Полилиния 183"/>
          <p:cNvSpPr/>
          <p:nvPr/>
        </p:nvSpPr>
        <p:spPr>
          <a:xfrm>
            <a:off x="6842125" y="3933825"/>
            <a:ext cx="1000125" cy="812800"/>
          </a:xfrm>
          <a:custGeom>
            <a:avLst/>
            <a:gdLst/>
            <a:ahLst/>
            <a:cxnLst/>
            <a:rect l="0" t="0" r="0" b="0"/>
            <a:pathLst>
              <a:path w="1422401" h="1155701">
                <a:moveTo>
                  <a:pt x="723900" y="0"/>
                </a:moveTo>
                <a:lnTo>
                  <a:pt x="1422400" y="1155700"/>
                </a:lnTo>
                <a:lnTo>
                  <a:pt x="0" y="1155700"/>
                </a:lnTo>
                <a:lnTo>
                  <a:pt x="723900" y="0"/>
                </a:lnTo>
                <a:close/>
              </a:path>
            </a:pathLst>
          </a:custGeom>
          <a:solidFill>
            <a:srgbClr val="00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5" name="Полилиния 184"/>
          <p:cNvSpPr/>
          <p:nvPr/>
        </p:nvSpPr>
        <p:spPr>
          <a:xfrm>
            <a:off x="5834063" y="4059238"/>
            <a:ext cx="615950" cy="679450"/>
          </a:xfrm>
          <a:custGeom>
            <a:avLst/>
            <a:gdLst/>
            <a:ahLst/>
            <a:cxnLst/>
            <a:rect l="0" t="0" r="0" b="0"/>
            <a:pathLst>
              <a:path w="876301" h="965201">
                <a:moveTo>
                  <a:pt x="0" y="482600"/>
                </a:moveTo>
                <a:lnTo>
                  <a:pt x="0" y="444500"/>
                </a:lnTo>
                <a:lnTo>
                  <a:pt x="0" y="393700"/>
                </a:lnTo>
                <a:lnTo>
                  <a:pt x="12700" y="342900"/>
                </a:lnTo>
                <a:lnTo>
                  <a:pt x="38100" y="292100"/>
                </a:lnTo>
                <a:lnTo>
                  <a:pt x="50800" y="241300"/>
                </a:lnTo>
                <a:lnTo>
                  <a:pt x="76200" y="203200"/>
                </a:lnTo>
                <a:lnTo>
                  <a:pt x="114300" y="165100"/>
                </a:lnTo>
                <a:lnTo>
                  <a:pt x="139700" y="127000"/>
                </a:lnTo>
                <a:lnTo>
                  <a:pt x="177800" y="101600"/>
                </a:lnTo>
                <a:lnTo>
                  <a:pt x="215900" y="76200"/>
                </a:lnTo>
                <a:lnTo>
                  <a:pt x="254000" y="50800"/>
                </a:lnTo>
                <a:lnTo>
                  <a:pt x="304800" y="25400"/>
                </a:lnTo>
                <a:lnTo>
                  <a:pt x="342900" y="12700"/>
                </a:lnTo>
                <a:lnTo>
                  <a:pt x="393700" y="12700"/>
                </a:lnTo>
                <a:lnTo>
                  <a:pt x="444500" y="0"/>
                </a:lnTo>
                <a:lnTo>
                  <a:pt x="482600" y="12700"/>
                </a:lnTo>
                <a:lnTo>
                  <a:pt x="533400" y="12700"/>
                </a:lnTo>
                <a:lnTo>
                  <a:pt x="571500" y="25400"/>
                </a:lnTo>
                <a:lnTo>
                  <a:pt x="622300" y="50800"/>
                </a:lnTo>
                <a:lnTo>
                  <a:pt x="660400" y="76200"/>
                </a:lnTo>
                <a:lnTo>
                  <a:pt x="698500" y="101600"/>
                </a:lnTo>
                <a:lnTo>
                  <a:pt x="736600" y="127000"/>
                </a:lnTo>
                <a:lnTo>
                  <a:pt x="762000" y="165100"/>
                </a:lnTo>
                <a:lnTo>
                  <a:pt x="800100" y="203200"/>
                </a:lnTo>
                <a:lnTo>
                  <a:pt x="825500" y="241300"/>
                </a:lnTo>
                <a:lnTo>
                  <a:pt x="838200" y="292100"/>
                </a:lnTo>
                <a:lnTo>
                  <a:pt x="863600" y="342900"/>
                </a:lnTo>
                <a:lnTo>
                  <a:pt x="876300" y="393700"/>
                </a:lnTo>
                <a:lnTo>
                  <a:pt x="876300" y="444500"/>
                </a:lnTo>
                <a:lnTo>
                  <a:pt x="876300" y="482600"/>
                </a:lnTo>
                <a:lnTo>
                  <a:pt x="876300" y="533400"/>
                </a:lnTo>
                <a:lnTo>
                  <a:pt x="876300" y="584200"/>
                </a:lnTo>
                <a:lnTo>
                  <a:pt x="863600" y="635000"/>
                </a:lnTo>
                <a:lnTo>
                  <a:pt x="838200" y="685800"/>
                </a:lnTo>
                <a:lnTo>
                  <a:pt x="825500" y="723900"/>
                </a:lnTo>
                <a:lnTo>
                  <a:pt x="800100" y="774700"/>
                </a:lnTo>
                <a:lnTo>
                  <a:pt x="762000" y="812800"/>
                </a:lnTo>
                <a:lnTo>
                  <a:pt x="736600" y="850900"/>
                </a:lnTo>
                <a:lnTo>
                  <a:pt x="698500" y="876300"/>
                </a:lnTo>
                <a:lnTo>
                  <a:pt x="660400" y="901700"/>
                </a:lnTo>
                <a:lnTo>
                  <a:pt x="622300" y="927100"/>
                </a:lnTo>
                <a:lnTo>
                  <a:pt x="571500" y="952500"/>
                </a:lnTo>
                <a:lnTo>
                  <a:pt x="533400" y="965200"/>
                </a:lnTo>
                <a:lnTo>
                  <a:pt x="482600" y="965200"/>
                </a:lnTo>
                <a:lnTo>
                  <a:pt x="444500" y="965200"/>
                </a:lnTo>
                <a:lnTo>
                  <a:pt x="393700" y="965200"/>
                </a:lnTo>
                <a:lnTo>
                  <a:pt x="342900" y="965200"/>
                </a:lnTo>
                <a:lnTo>
                  <a:pt x="304800" y="952500"/>
                </a:lnTo>
                <a:lnTo>
                  <a:pt x="254000" y="927100"/>
                </a:lnTo>
                <a:lnTo>
                  <a:pt x="215900" y="901700"/>
                </a:lnTo>
                <a:lnTo>
                  <a:pt x="177800" y="876300"/>
                </a:lnTo>
                <a:lnTo>
                  <a:pt x="139700" y="850900"/>
                </a:lnTo>
                <a:lnTo>
                  <a:pt x="114300" y="812800"/>
                </a:lnTo>
                <a:lnTo>
                  <a:pt x="76200" y="774700"/>
                </a:lnTo>
                <a:lnTo>
                  <a:pt x="50800" y="723900"/>
                </a:lnTo>
                <a:lnTo>
                  <a:pt x="38100" y="685800"/>
                </a:lnTo>
                <a:lnTo>
                  <a:pt x="12700" y="635000"/>
                </a:lnTo>
                <a:lnTo>
                  <a:pt x="0" y="584200"/>
                </a:lnTo>
                <a:lnTo>
                  <a:pt x="0" y="533400"/>
                </a:lnTo>
                <a:lnTo>
                  <a:pt x="0" y="482600"/>
                </a:lnTo>
                <a:close/>
              </a:path>
            </a:pathLst>
          </a:custGeom>
          <a:solidFill>
            <a:srgbClr val="FF8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313" name="Группа 80"/>
          <p:cNvGrpSpPr>
            <a:grpSpLocks/>
          </p:cNvGrpSpPr>
          <p:nvPr/>
        </p:nvGrpSpPr>
        <p:grpSpPr bwMode="auto">
          <a:xfrm>
            <a:off x="6831013" y="4991100"/>
            <a:ext cx="990600" cy="669925"/>
            <a:chOff x="9715500" y="7099300"/>
            <a:chExt cx="1409701" cy="952501"/>
          </a:xfrm>
        </p:grpSpPr>
        <p:sp>
          <p:nvSpPr>
            <p:cNvPr id="187" name="Полилиния 186"/>
            <p:cNvSpPr/>
            <p:nvPr/>
          </p:nvSpPr>
          <p:spPr>
            <a:xfrm>
              <a:off x="9715500" y="7099300"/>
              <a:ext cx="1409701" cy="952501"/>
            </a:xfrm>
            <a:custGeom>
              <a:avLst/>
              <a:gdLst/>
              <a:ahLst/>
              <a:cxnLst/>
              <a:rect l="0" t="0" r="0" b="0"/>
              <a:pathLst>
                <a:path w="1409701" h="952501">
                  <a:moveTo>
                    <a:pt x="1409700" y="952500"/>
                  </a:moveTo>
                  <a:lnTo>
                    <a:pt x="0" y="952500"/>
                  </a:lnTo>
                  <a:lnTo>
                    <a:pt x="711200" y="0"/>
                  </a:lnTo>
                  <a:lnTo>
                    <a:pt x="1409700" y="9525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10171846" y="7455924"/>
              <a:ext cx="27110" cy="36114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12700" y="25400"/>
                  </a:moveTo>
                  <a:lnTo>
                    <a:pt x="25400" y="127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0" y="12700"/>
                  </a:lnTo>
                  <a:lnTo>
                    <a:pt x="12700" y="38100"/>
                  </a:lnTo>
                  <a:lnTo>
                    <a:pt x="12700" y="25400"/>
                  </a:lnTo>
                  <a:close/>
                </a:path>
              </a:pathLst>
            </a:custGeom>
            <a:no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89" name="Полилиния 188"/>
          <p:cNvSpPr/>
          <p:nvPr/>
        </p:nvSpPr>
        <p:spPr>
          <a:xfrm>
            <a:off x="6716713" y="3051175"/>
            <a:ext cx="990600" cy="669925"/>
          </a:xfrm>
          <a:custGeom>
            <a:avLst/>
            <a:gdLst/>
            <a:ahLst/>
            <a:cxnLst/>
            <a:rect l="0" t="0" r="0" b="0"/>
            <a:pathLst>
              <a:path w="1409701" h="952501">
                <a:moveTo>
                  <a:pt x="711200" y="0"/>
                </a:moveTo>
                <a:lnTo>
                  <a:pt x="1409700" y="952500"/>
                </a:lnTo>
                <a:lnTo>
                  <a:pt x="0" y="952500"/>
                </a:lnTo>
                <a:lnTo>
                  <a:pt x="711200" y="0"/>
                </a:lnTo>
                <a:close/>
              </a:path>
            </a:pathLst>
          </a:cu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0" name="Полилиния 189"/>
          <p:cNvSpPr/>
          <p:nvPr/>
        </p:nvSpPr>
        <p:spPr>
          <a:xfrm>
            <a:off x="3562350" y="2924175"/>
            <a:ext cx="1000125" cy="812800"/>
          </a:xfrm>
          <a:custGeom>
            <a:avLst/>
            <a:gdLst/>
            <a:ahLst/>
            <a:cxnLst/>
            <a:rect l="0" t="0" r="0" b="0"/>
            <a:pathLst>
              <a:path w="1422401" h="1155701">
                <a:moveTo>
                  <a:pt x="723900" y="0"/>
                </a:moveTo>
                <a:lnTo>
                  <a:pt x="1422400" y="1155700"/>
                </a:lnTo>
                <a:lnTo>
                  <a:pt x="0" y="1155700"/>
                </a:lnTo>
                <a:lnTo>
                  <a:pt x="723900" y="0"/>
                </a:lnTo>
                <a:close/>
              </a:path>
            </a:pathLst>
          </a:cu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1" name="Полилиния 190"/>
          <p:cNvSpPr/>
          <p:nvPr/>
        </p:nvSpPr>
        <p:spPr>
          <a:xfrm>
            <a:off x="2679700" y="4059238"/>
            <a:ext cx="660400" cy="706437"/>
          </a:xfrm>
          <a:custGeom>
            <a:avLst/>
            <a:gdLst/>
            <a:ahLst/>
            <a:cxnLst/>
            <a:rect l="0" t="0" r="0" b="0"/>
            <a:pathLst>
              <a:path w="939801" h="1003301">
                <a:moveTo>
                  <a:pt x="368300" y="12700"/>
                </a:moveTo>
                <a:lnTo>
                  <a:pt x="419100" y="0"/>
                </a:lnTo>
                <a:lnTo>
                  <a:pt x="469900" y="0"/>
                </a:lnTo>
                <a:lnTo>
                  <a:pt x="520700" y="0"/>
                </a:lnTo>
                <a:lnTo>
                  <a:pt x="571500" y="12700"/>
                </a:lnTo>
                <a:lnTo>
                  <a:pt x="609600" y="25400"/>
                </a:lnTo>
                <a:lnTo>
                  <a:pt x="660400" y="38100"/>
                </a:lnTo>
                <a:lnTo>
                  <a:pt x="698500" y="63500"/>
                </a:lnTo>
                <a:lnTo>
                  <a:pt x="749300" y="88900"/>
                </a:lnTo>
                <a:lnTo>
                  <a:pt x="787400" y="127000"/>
                </a:lnTo>
                <a:lnTo>
                  <a:pt x="812800" y="165100"/>
                </a:lnTo>
                <a:lnTo>
                  <a:pt x="850900" y="203200"/>
                </a:lnTo>
                <a:lnTo>
                  <a:pt x="876300" y="254000"/>
                </a:lnTo>
                <a:lnTo>
                  <a:pt x="901700" y="292100"/>
                </a:lnTo>
                <a:lnTo>
                  <a:pt x="914400" y="342900"/>
                </a:lnTo>
                <a:lnTo>
                  <a:pt x="927100" y="393700"/>
                </a:lnTo>
                <a:lnTo>
                  <a:pt x="939800" y="444500"/>
                </a:lnTo>
                <a:lnTo>
                  <a:pt x="939800" y="495300"/>
                </a:lnTo>
                <a:lnTo>
                  <a:pt x="939800" y="558800"/>
                </a:lnTo>
                <a:lnTo>
                  <a:pt x="927100" y="609600"/>
                </a:lnTo>
                <a:lnTo>
                  <a:pt x="914400" y="660400"/>
                </a:lnTo>
                <a:lnTo>
                  <a:pt x="901700" y="711200"/>
                </a:lnTo>
                <a:lnTo>
                  <a:pt x="876300" y="749300"/>
                </a:lnTo>
                <a:lnTo>
                  <a:pt x="850900" y="800100"/>
                </a:lnTo>
                <a:lnTo>
                  <a:pt x="812800" y="838200"/>
                </a:lnTo>
                <a:lnTo>
                  <a:pt x="787400" y="876300"/>
                </a:lnTo>
                <a:lnTo>
                  <a:pt x="749300" y="914400"/>
                </a:lnTo>
                <a:lnTo>
                  <a:pt x="698500" y="939800"/>
                </a:lnTo>
                <a:lnTo>
                  <a:pt x="660400" y="965200"/>
                </a:lnTo>
                <a:lnTo>
                  <a:pt x="609600" y="977900"/>
                </a:lnTo>
                <a:lnTo>
                  <a:pt x="571500" y="990600"/>
                </a:lnTo>
                <a:lnTo>
                  <a:pt x="520700" y="1003300"/>
                </a:lnTo>
                <a:lnTo>
                  <a:pt x="469900" y="1003300"/>
                </a:lnTo>
                <a:lnTo>
                  <a:pt x="419100" y="1003300"/>
                </a:lnTo>
                <a:lnTo>
                  <a:pt x="368300" y="990600"/>
                </a:lnTo>
                <a:lnTo>
                  <a:pt x="330200" y="977900"/>
                </a:lnTo>
                <a:lnTo>
                  <a:pt x="279400" y="965200"/>
                </a:lnTo>
                <a:lnTo>
                  <a:pt x="241300" y="939800"/>
                </a:lnTo>
                <a:lnTo>
                  <a:pt x="190500" y="914400"/>
                </a:lnTo>
                <a:lnTo>
                  <a:pt x="152400" y="876300"/>
                </a:lnTo>
                <a:lnTo>
                  <a:pt x="127000" y="838200"/>
                </a:lnTo>
                <a:lnTo>
                  <a:pt x="88900" y="800100"/>
                </a:lnTo>
                <a:lnTo>
                  <a:pt x="63500" y="749300"/>
                </a:lnTo>
                <a:lnTo>
                  <a:pt x="38100" y="711200"/>
                </a:lnTo>
                <a:lnTo>
                  <a:pt x="25400" y="660400"/>
                </a:lnTo>
                <a:lnTo>
                  <a:pt x="12700" y="609600"/>
                </a:lnTo>
                <a:lnTo>
                  <a:pt x="0" y="558800"/>
                </a:lnTo>
                <a:lnTo>
                  <a:pt x="0" y="495300"/>
                </a:lnTo>
                <a:lnTo>
                  <a:pt x="0" y="444500"/>
                </a:lnTo>
                <a:lnTo>
                  <a:pt x="12700" y="393700"/>
                </a:lnTo>
                <a:lnTo>
                  <a:pt x="25400" y="342900"/>
                </a:lnTo>
                <a:lnTo>
                  <a:pt x="38100" y="292100"/>
                </a:lnTo>
                <a:lnTo>
                  <a:pt x="63500" y="254000"/>
                </a:lnTo>
                <a:lnTo>
                  <a:pt x="88900" y="203200"/>
                </a:lnTo>
                <a:lnTo>
                  <a:pt x="127000" y="165100"/>
                </a:lnTo>
                <a:lnTo>
                  <a:pt x="152400" y="127000"/>
                </a:lnTo>
                <a:lnTo>
                  <a:pt x="190500" y="88900"/>
                </a:lnTo>
                <a:lnTo>
                  <a:pt x="241300" y="63500"/>
                </a:lnTo>
                <a:lnTo>
                  <a:pt x="279400" y="38100"/>
                </a:lnTo>
                <a:lnTo>
                  <a:pt x="330200" y="25400"/>
                </a:lnTo>
                <a:lnTo>
                  <a:pt x="368300" y="12700"/>
                </a:lnTo>
                <a:close/>
              </a:path>
            </a:pathLst>
          </a:cu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2" name="Полилиния 191"/>
          <p:cNvSpPr/>
          <p:nvPr/>
        </p:nvSpPr>
        <p:spPr>
          <a:xfrm>
            <a:off x="6813550" y="5357813"/>
            <a:ext cx="534988" cy="704850"/>
          </a:xfrm>
          <a:custGeom>
            <a:avLst/>
            <a:gdLst/>
            <a:ahLst/>
            <a:cxnLst/>
            <a:rect l="0" t="0" r="0" b="0"/>
            <a:pathLst>
              <a:path w="762001" h="1003301">
                <a:moveTo>
                  <a:pt x="762000" y="0"/>
                </a:moveTo>
                <a:lnTo>
                  <a:pt x="0" y="1003300"/>
                </a:lnTo>
                <a:close/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3" name="Полилиния 192"/>
          <p:cNvSpPr/>
          <p:nvPr/>
        </p:nvSpPr>
        <p:spPr>
          <a:xfrm>
            <a:off x="3581400" y="5214938"/>
            <a:ext cx="534988" cy="830262"/>
          </a:xfrm>
          <a:custGeom>
            <a:avLst/>
            <a:gdLst/>
            <a:ahLst/>
            <a:cxnLst/>
            <a:rect l="0" t="0" r="0" b="0"/>
            <a:pathLst>
              <a:path w="762001" h="1181101">
                <a:moveTo>
                  <a:pt x="762000" y="0"/>
                </a:moveTo>
                <a:lnTo>
                  <a:pt x="0" y="1181100"/>
                </a:lnTo>
                <a:close/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" name="Полилиния 193"/>
          <p:cNvSpPr/>
          <p:nvPr/>
        </p:nvSpPr>
        <p:spPr>
          <a:xfrm>
            <a:off x="3581400" y="3062288"/>
            <a:ext cx="534988" cy="857250"/>
          </a:xfrm>
          <a:custGeom>
            <a:avLst/>
            <a:gdLst/>
            <a:ahLst/>
            <a:cxnLst/>
            <a:rect l="0" t="0" r="0" b="0"/>
            <a:pathLst>
              <a:path w="762001" h="1219201">
                <a:moveTo>
                  <a:pt x="762000" y="0"/>
                </a:moveTo>
                <a:lnTo>
                  <a:pt x="0" y="1219200"/>
                </a:lnTo>
                <a:close/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5" name="Полилиния 194"/>
          <p:cNvSpPr/>
          <p:nvPr/>
        </p:nvSpPr>
        <p:spPr>
          <a:xfrm>
            <a:off x="6732588" y="3232150"/>
            <a:ext cx="536575" cy="706438"/>
          </a:xfrm>
          <a:custGeom>
            <a:avLst/>
            <a:gdLst/>
            <a:ahLst/>
            <a:cxnLst/>
            <a:rect l="0" t="0" r="0" b="0"/>
            <a:pathLst>
              <a:path w="762001" h="1003301">
                <a:moveTo>
                  <a:pt x="762000" y="0"/>
                </a:moveTo>
                <a:lnTo>
                  <a:pt x="0" y="1003300"/>
                </a:lnTo>
                <a:close/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6" name="Полилиния 195"/>
          <p:cNvSpPr/>
          <p:nvPr/>
        </p:nvSpPr>
        <p:spPr>
          <a:xfrm>
            <a:off x="6821488" y="4276725"/>
            <a:ext cx="536575" cy="706438"/>
          </a:xfrm>
          <a:custGeom>
            <a:avLst/>
            <a:gdLst/>
            <a:ahLst/>
            <a:cxnLst/>
            <a:rect l="0" t="0" r="0" b="0"/>
            <a:pathLst>
              <a:path w="762001" h="1003301">
                <a:moveTo>
                  <a:pt x="762000" y="0"/>
                </a:moveTo>
                <a:lnTo>
                  <a:pt x="0" y="1003300"/>
                </a:lnTo>
                <a:close/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7" name="Полилиния 196"/>
          <p:cNvSpPr/>
          <p:nvPr/>
        </p:nvSpPr>
        <p:spPr>
          <a:xfrm>
            <a:off x="3581400" y="4125913"/>
            <a:ext cx="534988" cy="857250"/>
          </a:xfrm>
          <a:custGeom>
            <a:avLst/>
            <a:gdLst/>
            <a:ahLst/>
            <a:cxnLst/>
            <a:rect l="0" t="0" r="0" b="0"/>
            <a:pathLst>
              <a:path w="762001" h="1219201">
                <a:moveTo>
                  <a:pt x="762000" y="0"/>
                </a:moveTo>
                <a:lnTo>
                  <a:pt x="0" y="1219200"/>
                </a:lnTo>
                <a:close/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8" name="Полилиния 197"/>
          <p:cNvSpPr/>
          <p:nvPr/>
        </p:nvSpPr>
        <p:spPr>
          <a:xfrm>
            <a:off x="2347913" y="3384550"/>
            <a:ext cx="196850" cy="0"/>
          </a:xfrm>
          <a:custGeom>
            <a:avLst/>
            <a:gdLst/>
            <a:ahLst/>
            <a:cxnLst/>
            <a:rect l="0" t="0" r="0" b="0"/>
            <a:pathLst>
              <a:path w="279401" h="1">
                <a:moveTo>
                  <a:pt x="0" y="0"/>
                </a:moveTo>
                <a:lnTo>
                  <a:pt x="2794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9" name="Полилиния 198"/>
          <p:cNvSpPr/>
          <p:nvPr/>
        </p:nvSpPr>
        <p:spPr>
          <a:xfrm>
            <a:off x="3367088" y="3375025"/>
            <a:ext cx="508000" cy="0"/>
          </a:xfrm>
          <a:custGeom>
            <a:avLst/>
            <a:gdLst/>
            <a:ahLst/>
            <a:cxnLst/>
            <a:rect l="0" t="0" r="0" b="0"/>
            <a:pathLst>
              <a:path w="723901" h="1">
                <a:moveTo>
                  <a:pt x="0" y="0"/>
                </a:moveTo>
                <a:lnTo>
                  <a:pt x="7239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0" name="Полилиния 199"/>
          <p:cNvSpPr/>
          <p:nvPr/>
        </p:nvSpPr>
        <p:spPr>
          <a:xfrm>
            <a:off x="4348163" y="3375025"/>
            <a:ext cx="455612" cy="0"/>
          </a:xfrm>
          <a:custGeom>
            <a:avLst/>
            <a:gdLst/>
            <a:ahLst/>
            <a:cxnLst/>
            <a:rect l="0" t="0" r="0" b="0"/>
            <a:pathLst>
              <a:path w="647701" h="1">
                <a:moveTo>
                  <a:pt x="0" y="0"/>
                </a:moveTo>
                <a:lnTo>
                  <a:pt x="647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1" name="Полилиния 200"/>
          <p:cNvSpPr/>
          <p:nvPr/>
        </p:nvSpPr>
        <p:spPr>
          <a:xfrm>
            <a:off x="5599113" y="3384550"/>
            <a:ext cx="214312" cy="0"/>
          </a:xfrm>
          <a:custGeom>
            <a:avLst/>
            <a:gdLst/>
            <a:ahLst/>
            <a:cxnLst/>
            <a:rect l="0" t="0" r="0" b="0"/>
            <a:pathLst>
              <a:path w="304801" h="1">
                <a:moveTo>
                  <a:pt x="0" y="0"/>
                </a:moveTo>
                <a:lnTo>
                  <a:pt x="3048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2" name="Полилиния 201"/>
          <p:cNvSpPr/>
          <p:nvPr/>
        </p:nvSpPr>
        <p:spPr>
          <a:xfrm>
            <a:off x="6608763" y="3411538"/>
            <a:ext cx="525462" cy="0"/>
          </a:xfrm>
          <a:custGeom>
            <a:avLst/>
            <a:gdLst/>
            <a:ahLst/>
            <a:cxnLst/>
            <a:rect l="0" t="0" r="0" b="0"/>
            <a:pathLst>
              <a:path w="749301" h="1">
                <a:moveTo>
                  <a:pt x="0" y="0"/>
                </a:moveTo>
                <a:lnTo>
                  <a:pt x="7493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3" name="Полилиния 202"/>
          <p:cNvSpPr/>
          <p:nvPr/>
        </p:nvSpPr>
        <p:spPr>
          <a:xfrm>
            <a:off x="7473950" y="3367088"/>
            <a:ext cx="544513" cy="0"/>
          </a:xfrm>
          <a:custGeom>
            <a:avLst/>
            <a:gdLst/>
            <a:ahLst/>
            <a:cxnLst/>
            <a:rect l="0" t="0" r="0" b="0"/>
            <a:pathLst>
              <a:path w="774701" h="1">
                <a:moveTo>
                  <a:pt x="0" y="0"/>
                </a:moveTo>
                <a:lnTo>
                  <a:pt x="774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" name="Полилиния 203"/>
          <p:cNvSpPr/>
          <p:nvPr/>
        </p:nvSpPr>
        <p:spPr>
          <a:xfrm>
            <a:off x="2401888" y="4456113"/>
            <a:ext cx="187325" cy="0"/>
          </a:xfrm>
          <a:custGeom>
            <a:avLst/>
            <a:gdLst/>
            <a:ahLst/>
            <a:cxnLst/>
            <a:rect l="0" t="0" r="0" b="0"/>
            <a:pathLst>
              <a:path w="266701" h="1">
                <a:moveTo>
                  <a:pt x="0" y="0"/>
                </a:moveTo>
                <a:lnTo>
                  <a:pt x="266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" name="Полилиния 204"/>
          <p:cNvSpPr/>
          <p:nvPr/>
        </p:nvSpPr>
        <p:spPr>
          <a:xfrm>
            <a:off x="3330575" y="4456113"/>
            <a:ext cx="544513" cy="0"/>
          </a:xfrm>
          <a:custGeom>
            <a:avLst/>
            <a:gdLst/>
            <a:ahLst/>
            <a:cxnLst/>
            <a:rect l="0" t="0" r="0" b="0"/>
            <a:pathLst>
              <a:path w="774701" h="1">
                <a:moveTo>
                  <a:pt x="0" y="0"/>
                </a:moveTo>
                <a:lnTo>
                  <a:pt x="774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" name="Полилиния 205"/>
          <p:cNvSpPr/>
          <p:nvPr/>
        </p:nvSpPr>
        <p:spPr>
          <a:xfrm>
            <a:off x="4357688" y="4456113"/>
            <a:ext cx="419100" cy="0"/>
          </a:xfrm>
          <a:custGeom>
            <a:avLst/>
            <a:gdLst/>
            <a:ahLst/>
            <a:cxnLst/>
            <a:rect l="0" t="0" r="0" b="0"/>
            <a:pathLst>
              <a:path w="596901" h="1">
                <a:moveTo>
                  <a:pt x="0" y="0"/>
                </a:moveTo>
                <a:lnTo>
                  <a:pt x="5969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7" name="Полилиния 206"/>
          <p:cNvSpPr/>
          <p:nvPr/>
        </p:nvSpPr>
        <p:spPr>
          <a:xfrm>
            <a:off x="5572125" y="4446588"/>
            <a:ext cx="276225" cy="0"/>
          </a:xfrm>
          <a:custGeom>
            <a:avLst/>
            <a:gdLst/>
            <a:ahLst/>
            <a:cxnLst/>
            <a:rect l="0" t="0" r="0" b="0"/>
            <a:pathLst>
              <a:path w="393701" h="1">
                <a:moveTo>
                  <a:pt x="0" y="0"/>
                </a:moveTo>
                <a:lnTo>
                  <a:pt x="393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8" name="Полилиния 207"/>
          <p:cNvSpPr/>
          <p:nvPr/>
        </p:nvSpPr>
        <p:spPr>
          <a:xfrm>
            <a:off x="6608763" y="4465638"/>
            <a:ext cx="561975" cy="0"/>
          </a:xfrm>
          <a:custGeom>
            <a:avLst/>
            <a:gdLst/>
            <a:ahLst/>
            <a:cxnLst/>
            <a:rect l="0" t="0" r="0" b="0"/>
            <a:pathLst>
              <a:path w="800101" h="1">
                <a:moveTo>
                  <a:pt x="0" y="0"/>
                </a:moveTo>
                <a:lnTo>
                  <a:pt x="8001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9" name="Полилиния 208"/>
          <p:cNvSpPr/>
          <p:nvPr/>
        </p:nvSpPr>
        <p:spPr>
          <a:xfrm>
            <a:off x="2330450" y="5616575"/>
            <a:ext cx="241300" cy="0"/>
          </a:xfrm>
          <a:custGeom>
            <a:avLst/>
            <a:gdLst/>
            <a:ahLst/>
            <a:cxnLst/>
            <a:rect l="0" t="0" r="0" b="0"/>
            <a:pathLst>
              <a:path w="342901" h="1">
                <a:moveTo>
                  <a:pt x="0" y="0"/>
                </a:moveTo>
                <a:lnTo>
                  <a:pt x="3429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0" name="Полилиния 209"/>
          <p:cNvSpPr/>
          <p:nvPr/>
        </p:nvSpPr>
        <p:spPr>
          <a:xfrm>
            <a:off x="3357563" y="5626100"/>
            <a:ext cx="473075" cy="0"/>
          </a:xfrm>
          <a:custGeom>
            <a:avLst/>
            <a:gdLst/>
            <a:ahLst/>
            <a:cxnLst/>
            <a:rect l="0" t="0" r="0" b="0"/>
            <a:pathLst>
              <a:path w="673101" h="1">
                <a:moveTo>
                  <a:pt x="0" y="0"/>
                </a:moveTo>
                <a:lnTo>
                  <a:pt x="6731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1" name="Полилиния 210"/>
          <p:cNvSpPr/>
          <p:nvPr/>
        </p:nvSpPr>
        <p:spPr>
          <a:xfrm>
            <a:off x="4438650" y="5616575"/>
            <a:ext cx="365125" cy="0"/>
          </a:xfrm>
          <a:custGeom>
            <a:avLst/>
            <a:gdLst/>
            <a:ahLst/>
            <a:cxnLst/>
            <a:rect l="0" t="0" r="0" b="0"/>
            <a:pathLst>
              <a:path w="520701" h="1">
                <a:moveTo>
                  <a:pt x="0" y="0"/>
                </a:moveTo>
                <a:lnTo>
                  <a:pt x="520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2" name="Полилиния 211"/>
          <p:cNvSpPr/>
          <p:nvPr/>
        </p:nvSpPr>
        <p:spPr>
          <a:xfrm>
            <a:off x="5572125" y="5581650"/>
            <a:ext cx="268288" cy="0"/>
          </a:xfrm>
          <a:custGeom>
            <a:avLst/>
            <a:gdLst/>
            <a:ahLst/>
            <a:cxnLst/>
            <a:rect l="0" t="0" r="0" b="0"/>
            <a:pathLst>
              <a:path w="381001" h="1">
                <a:moveTo>
                  <a:pt x="0" y="0"/>
                </a:moveTo>
                <a:lnTo>
                  <a:pt x="3810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3" name="Полилиния 212"/>
          <p:cNvSpPr/>
          <p:nvPr/>
        </p:nvSpPr>
        <p:spPr>
          <a:xfrm>
            <a:off x="6599238" y="5634038"/>
            <a:ext cx="517525" cy="0"/>
          </a:xfrm>
          <a:custGeom>
            <a:avLst/>
            <a:gdLst/>
            <a:ahLst/>
            <a:cxnLst/>
            <a:rect l="0" t="0" r="0" b="0"/>
            <a:pathLst>
              <a:path w="736601" h="1">
                <a:moveTo>
                  <a:pt x="0" y="0"/>
                </a:moveTo>
                <a:lnTo>
                  <a:pt x="7366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4" name="Полилиния 213"/>
          <p:cNvSpPr/>
          <p:nvPr/>
        </p:nvSpPr>
        <p:spPr>
          <a:xfrm>
            <a:off x="7510463" y="4473575"/>
            <a:ext cx="500062" cy="0"/>
          </a:xfrm>
          <a:custGeom>
            <a:avLst/>
            <a:gdLst/>
            <a:ahLst/>
            <a:cxnLst/>
            <a:rect l="0" t="0" r="0" b="0"/>
            <a:pathLst>
              <a:path w="711201" h="1">
                <a:moveTo>
                  <a:pt x="0" y="0"/>
                </a:moveTo>
                <a:lnTo>
                  <a:pt x="7112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" name="Полилиния 214"/>
          <p:cNvSpPr/>
          <p:nvPr/>
        </p:nvSpPr>
        <p:spPr>
          <a:xfrm>
            <a:off x="7545388" y="5599113"/>
            <a:ext cx="492125" cy="0"/>
          </a:xfrm>
          <a:custGeom>
            <a:avLst/>
            <a:gdLst/>
            <a:ahLst/>
            <a:cxnLst/>
            <a:rect l="0" t="0" r="0" b="0"/>
            <a:pathLst>
              <a:path w="698501" h="1">
                <a:moveTo>
                  <a:pt x="0" y="0"/>
                </a:moveTo>
                <a:lnTo>
                  <a:pt x="6985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6" name="Полилиния 215"/>
          <p:cNvSpPr/>
          <p:nvPr/>
        </p:nvSpPr>
        <p:spPr>
          <a:xfrm>
            <a:off x="1071563" y="3392488"/>
            <a:ext cx="187325" cy="0"/>
          </a:xfrm>
          <a:custGeom>
            <a:avLst/>
            <a:gdLst/>
            <a:ahLst/>
            <a:cxnLst/>
            <a:rect l="0" t="0" r="0" b="0"/>
            <a:pathLst>
              <a:path w="266701" h="1">
                <a:moveTo>
                  <a:pt x="0" y="0"/>
                </a:moveTo>
                <a:lnTo>
                  <a:pt x="266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7" name="Полилиния 216"/>
          <p:cNvSpPr/>
          <p:nvPr/>
        </p:nvSpPr>
        <p:spPr>
          <a:xfrm>
            <a:off x="1081088" y="4465638"/>
            <a:ext cx="195262" cy="0"/>
          </a:xfrm>
          <a:custGeom>
            <a:avLst/>
            <a:gdLst/>
            <a:ahLst/>
            <a:cxnLst/>
            <a:rect l="0" t="0" r="0" b="0"/>
            <a:pathLst>
              <a:path w="279401" h="1">
                <a:moveTo>
                  <a:pt x="0" y="0"/>
                </a:moveTo>
                <a:lnTo>
                  <a:pt x="2794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8" name="Полилиния 217"/>
          <p:cNvSpPr/>
          <p:nvPr/>
        </p:nvSpPr>
        <p:spPr>
          <a:xfrm>
            <a:off x="1098550" y="5535613"/>
            <a:ext cx="187325" cy="0"/>
          </a:xfrm>
          <a:custGeom>
            <a:avLst/>
            <a:gdLst/>
            <a:ahLst/>
            <a:cxnLst/>
            <a:rect l="0" t="0" r="0" b="0"/>
            <a:pathLst>
              <a:path w="266701" h="1">
                <a:moveTo>
                  <a:pt x="0" y="0"/>
                </a:moveTo>
                <a:lnTo>
                  <a:pt x="2667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9" name="Овал 218"/>
          <p:cNvSpPr/>
          <p:nvPr/>
        </p:nvSpPr>
        <p:spPr>
          <a:xfrm>
            <a:off x="1285875" y="5554663"/>
            <a:ext cx="44450" cy="44450"/>
          </a:xfrm>
          <a:prstGeom prst="ellipse">
            <a:avLst/>
          </a:prstGeom>
          <a:solidFill>
            <a:srgbClr val="BBE0E3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0" name="Овал 219"/>
          <p:cNvSpPr/>
          <p:nvPr/>
        </p:nvSpPr>
        <p:spPr>
          <a:xfrm>
            <a:off x="1285875" y="5554663"/>
            <a:ext cx="44450" cy="44450"/>
          </a:xfrm>
          <a:prstGeom prst="ellipse">
            <a:avLst/>
          </a:prstGeom>
          <a:solidFill>
            <a:srgbClr val="BBE0E3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1" name="Полилиния 220"/>
          <p:cNvSpPr/>
          <p:nvPr/>
        </p:nvSpPr>
        <p:spPr>
          <a:xfrm>
            <a:off x="6842125" y="5194300"/>
            <a:ext cx="992188" cy="669925"/>
          </a:xfrm>
          <a:custGeom>
            <a:avLst/>
            <a:gdLst/>
            <a:ahLst/>
            <a:cxnLst/>
            <a:rect l="0" t="0" r="0" b="0"/>
            <a:pathLst>
              <a:path w="1409701" h="952501">
                <a:moveTo>
                  <a:pt x="711200" y="0"/>
                </a:moveTo>
                <a:lnTo>
                  <a:pt x="1409700" y="952500"/>
                </a:lnTo>
                <a:lnTo>
                  <a:pt x="0" y="952500"/>
                </a:lnTo>
                <a:lnTo>
                  <a:pt x="711200" y="0"/>
                </a:lnTo>
                <a:close/>
              </a:path>
            </a:pathLst>
          </a:cu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2" name="Полилиния 221"/>
          <p:cNvSpPr/>
          <p:nvPr/>
        </p:nvSpPr>
        <p:spPr>
          <a:xfrm>
            <a:off x="2679700" y="5321300"/>
            <a:ext cx="625475" cy="714375"/>
          </a:xfrm>
          <a:custGeom>
            <a:avLst/>
            <a:gdLst/>
            <a:ahLst/>
            <a:cxnLst/>
            <a:rect l="0" t="0" r="0" b="0"/>
            <a:pathLst>
              <a:path w="889001" h="1016001">
                <a:moveTo>
                  <a:pt x="863600" y="660400"/>
                </a:moveTo>
                <a:lnTo>
                  <a:pt x="850900" y="711200"/>
                </a:lnTo>
                <a:lnTo>
                  <a:pt x="825500" y="762000"/>
                </a:lnTo>
                <a:lnTo>
                  <a:pt x="800100" y="812800"/>
                </a:lnTo>
                <a:lnTo>
                  <a:pt x="774700" y="850900"/>
                </a:lnTo>
                <a:lnTo>
                  <a:pt x="749300" y="889000"/>
                </a:lnTo>
                <a:lnTo>
                  <a:pt x="711200" y="914400"/>
                </a:lnTo>
                <a:lnTo>
                  <a:pt x="673100" y="952500"/>
                </a:lnTo>
                <a:lnTo>
                  <a:pt x="622300" y="977900"/>
                </a:lnTo>
                <a:lnTo>
                  <a:pt x="584200" y="990600"/>
                </a:lnTo>
                <a:lnTo>
                  <a:pt x="533400" y="1003300"/>
                </a:lnTo>
                <a:lnTo>
                  <a:pt x="495300" y="1016000"/>
                </a:lnTo>
                <a:lnTo>
                  <a:pt x="444500" y="1016000"/>
                </a:lnTo>
                <a:lnTo>
                  <a:pt x="393700" y="1016000"/>
                </a:lnTo>
                <a:lnTo>
                  <a:pt x="355600" y="1003300"/>
                </a:lnTo>
                <a:lnTo>
                  <a:pt x="304800" y="990600"/>
                </a:lnTo>
                <a:lnTo>
                  <a:pt x="266700" y="977900"/>
                </a:lnTo>
                <a:lnTo>
                  <a:pt x="215900" y="952500"/>
                </a:lnTo>
                <a:lnTo>
                  <a:pt x="177800" y="914400"/>
                </a:lnTo>
                <a:lnTo>
                  <a:pt x="139700" y="889000"/>
                </a:lnTo>
                <a:lnTo>
                  <a:pt x="114300" y="850900"/>
                </a:lnTo>
                <a:lnTo>
                  <a:pt x="88900" y="812800"/>
                </a:lnTo>
                <a:lnTo>
                  <a:pt x="63500" y="762000"/>
                </a:lnTo>
                <a:lnTo>
                  <a:pt x="38100" y="711200"/>
                </a:lnTo>
                <a:lnTo>
                  <a:pt x="25400" y="660400"/>
                </a:lnTo>
                <a:lnTo>
                  <a:pt x="12700" y="609600"/>
                </a:lnTo>
                <a:lnTo>
                  <a:pt x="0" y="558800"/>
                </a:lnTo>
                <a:lnTo>
                  <a:pt x="0" y="508000"/>
                </a:lnTo>
                <a:lnTo>
                  <a:pt x="0" y="457200"/>
                </a:lnTo>
                <a:lnTo>
                  <a:pt x="12700" y="406400"/>
                </a:lnTo>
                <a:lnTo>
                  <a:pt x="25400" y="355600"/>
                </a:lnTo>
                <a:lnTo>
                  <a:pt x="38100" y="304800"/>
                </a:lnTo>
                <a:lnTo>
                  <a:pt x="63500" y="254000"/>
                </a:lnTo>
                <a:lnTo>
                  <a:pt x="88900" y="203200"/>
                </a:lnTo>
                <a:lnTo>
                  <a:pt x="114300" y="165100"/>
                </a:lnTo>
                <a:lnTo>
                  <a:pt x="139700" y="127000"/>
                </a:lnTo>
                <a:lnTo>
                  <a:pt x="177800" y="101600"/>
                </a:lnTo>
                <a:lnTo>
                  <a:pt x="215900" y="63500"/>
                </a:lnTo>
                <a:lnTo>
                  <a:pt x="266700" y="38100"/>
                </a:lnTo>
                <a:lnTo>
                  <a:pt x="304800" y="25400"/>
                </a:lnTo>
                <a:lnTo>
                  <a:pt x="355600" y="12700"/>
                </a:lnTo>
                <a:lnTo>
                  <a:pt x="393700" y="0"/>
                </a:lnTo>
                <a:lnTo>
                  <a:pt x="444500" y="0"/>
                </a:lnTo>
                <a:lnTo>
                  <a:pt x="495300" y="0"/>
                </a:lnTo>
                <a:lnTo>
                  <a:pt x="533400" y="12700"/>
                </a:lnTo>
                <a:lnTo>
                  <a:pt x="584200" y="25400"/>
                </a:lnTo>
                <a:lnTo>
                  <a:pt x="622300" y="38100"/>
                </a:lnTo>
                <a:lnTo>
                  <a:pt x="673100" y="63500"/>
                </a:lnTo>
                <a:lnTo>
                  <a:pt x="711200" y="101600"/>
                </a:lnTo>
                <a:lnTo>
                  <a:pt x="749300" y="127000"/>
                </a:lnTo>
                <a:lnTo>
                  <a:pt x="774700" y="165100"/>
                </a:lnTo>
                <a:lnTo>
                  <a:pt x="800100" y="203200"/>
                </a:lnTo>
                <a:lnTo>
                  <a:pt x="825500" y="254000"/>
                </a:lnTo>
                <a:lnTo>
                  <a:pt x="850900" y="304800"/>
                </a:lnTo>
                <a:lnTo>
                  <a:pt x="863600" y="355600"/>
                </a:lnTo>
                <a:lnTo>
                  <a:pt x="876300" y="406400"/>
                </a:lnTo>
                <a:lnTo>
                  <a:pt x="889000" y="457200"/>
                </a:lnTo>
                <a:lnTo>
                  <a:pt x="889000" y="508000"/>
                </a:lnTo>
                <a:lnTo>
                  <a:pt x="889000" y="558800"/>
                </a:lnTo>
                <a:lnTo>
                  <a:pt x="876300" y="609600"/>
                </a:lnTo>
                <a:lnTo>
                  <a:pt x="863600" y="660400"/>
                </a:lnTo>
                <a:close/>
              </a:path>
            </a:pathLst>
          </a:custGeom>
          <a:solidFill>
            <a:srgbClr val="FF8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48" name="TextBox 55"/>
          <p:cNvSpPr txBox="1">
            <a:spLocks noChangeArrowheads="1"/>
          </p:cNvSpPr>
          <p:nvPr/>
        </p:nvSpPr>
        <p:spPr bwMode="auto">
          <a:xfrm>
            <a:off x="4067175" y="5321300"/>
            <a:ext cx="3667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8</a:t>
            </a:r>
          </a:p>
        </p:txBody>
      </p:sp>
      <p:sp>
        <p:nvSpPr>
          <p:cNvPr id="11349" name="TextBox 50"/>
          <p:cNvSpPr txBox="1">
            <a:spLocks noChangeArrowheads="1"/>
          </p:cNvSpPr>
          <p:nvPr/>
        </p:nvSpPr>
        <p:spPr bwMode="auto">
          <a:xfrm>
            <a:off x="4067175" y="4186238"/>
            <a:ext cx="3667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6</a:t>
            </a:r>
          </a:p>
        </p:txBody>
      </p:sp>
      <p:sp>
        <p:nvSpPr>
          <p:cNvPr id="11350" name="TextBox 47"/>
          <p:cNvSpPr txBox="1">
            <a:spLocks noChangeArrowheads="1"/>
          </p:cNvSpPr>
          <p:nvPr/>
        </p:nvSpPr>
        <p:spPr bwMode="auto">
          <a:xfrm>
            <a:off x="3941763" y="3176588"/>
            <a:ext cx="365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FF8000"/>
                </a:solidFill>
                <a:latin typeface="ARIAL CYR"/>
              </a:rPr>
              <a:t>7</a:t>
            </a:r>
          </a:p>
        </p:txBody>
      </p:sp>
      <p:sp>
        <p:nvSpPr>
          <p:cNvPr id="11351" name="TextBox 37"/>
          <p:cNvSpPr txBox="1">
            <a:spLocks noChangeArrowheads="1"/>
          </p:cNvSpPr>
          <p:nvPr/>
        </p:nvSpPr>
        <p:spPr bwMode="auto">
          <a:xfrm>
            <a:off x="6027738" y="3205163"/>
            <a:ext cx="365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9</a:t>
            </a:r>
          </a:p>
        </p:txBody>
      </p:sp>
      <p:sp>
        <p:nvSpPr>
          <p:cNvPr id="11352" name="TextBox 51"/>
          <p:cNvSpPr txBox="1">
            <a:spLocks noChangeArrowheads="1"/>
          </p:cNvSpPr>
          <p:nvPr/>
        </p:nvSpPr>
        <p:spPr bwMode="auto">
          <a:xfrm>
            <a:off x="6018213" y="4295775"/>
            <a:ext cx="3667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9</a:t>
            </a:r>
          </a:p>
        </p:txBody>
      </p:sp>
      <p:sp>
        <p:nvSpPr>
          <p:cNvPr id="228" name="Полилиния 227"/>
          <p:cNvSpPr/>
          <p:nvPr/>
        </p:nvSpPr>
        <p:spPr>
          <a:xfrm>
            <a:off x="5959475" y="5194300"/>
            <a:ext cx="633413" cy="714375"/>
          </a:xfrm>
          <a:custGeom>
            <a:avLst/>
            <a:gdLst/>
            <a:ahLst/>
            <a:cxnLst/>
            <a:rect l="0" t="0" r="0" b="0"/>
            <a:pathLst>
              <a:path w="901701" h="1016001">
                <a:moveTo>
                  <a:pt x="0" y="558800"/>
                </a:moveTo>
                <a:lnTo>
                  <a:pt x="0" y="508000"/>
                </a:lnTo>
                <a:lnTo>
                  <a:pt x="0" y="457200"/>
                </a:lnTo>
                <a:lnTo>
                  <a:pt x="12700" y="406400"/>
                </a:lnTo>
                <a:lnTo>
                  <a:pt x="25400" y="355600"/>
                </a:lnTo>
                <a:lnTo>
                  <a:pt x="38100" y="304800"/>
                </a:lnTo>
                <a:lnTo>
                  <a:pt x="63500" y="254000"/>
                </a:lnTo>
                <a:lnTo>
                  <a:pt x="88900" y="203200"/>
                </a:lnTo>
                <a:lnTo>
                  <a:pt x="114300" y="165100"/>
                </a:lnTo>
                <a:lnTo>
                  <a:pt x="152400" y="127000"/>
                </a:lnTo>
                <a:lnTo>
                  <a:pt x="190500" y="101600"/>
                </a:lnTo>
                <a:lnTo>
                  <a:pt x="228600" y="63500"/>
                </a:lnTo>
                <a:lnTo>
                  <a:pt x="266700" y="38100"/>
                </a:lnTo>
                <a:lnTo>
                  <a:pt x="304800" y="25400"/>
                </a:lnTo>
                <a:lnTo>
                  <a:pt x="355600" y="12700"/>
                </a:lnTo>
                <a:lnTo>
                  <a:pt x="406400" y="0"/>
                </a:lnTo>
                <a:lnTo>
                  <a:pt x="444500" y="0"/>
                </a:lnTo>
                <a:lnTo>
                  <a:pt x="495300" y="0"/>
                </a:lnTo>
                <a:lnTo>
                  <a:pt x="546100" y="12700"/>
                </a:lnTo>
                <a:lnTo>
                  <a:pt x="596900" y="25400"/>
                </a:lnTo>
                <a:lnTo>
                  <a:pt x="635000" y="38100"/>
                </a:lnTo>
                <a:lnTo>
                  <a:pt x="673100" y="63500"/>
                </a:lnTo>
                <a:lnTo>
                  <a:pt x="711200" y="101600"/>
                </a:lnTo>
                <a:lnTo>
                  <a:pt x="749300" y="127000"/>
                </a:lnTo>
                <a:lnTo>
                  <a:pt x="787400" y="165100"/>
                </a:lnTo>
                <a:lnTo>
                  <a:pt x="812800" y="203200"/>
                </a:lnTo>
                <a:lnTo>
                  <a:pt x="838200" y="254000"/>
                </a:lnTo>
                <a:lnTo>
                  <a:pt x="863600" y="304800"/>
                </a:lnTo>
                <a:lnTo>
                  <a:pt x="876300" y="355600"/>
                </a:lnTo>
                <a:lnTo>
                  <a:pt x="889000" y="406400"/>
                </a:lnTo>
                <a:lnTo>
                  <a:pt x="901700" y="457200"/>
                </a:lnTo>
                <a:lnTo>
                  <a:pt x="901700" y="508000"/>
                </a:lnTo>
                <a:lnTo>
                  <a:pt x="901700" y="558800"/>
                </a:lnTo>
                <a:lnTo>
                  <a:pt x="889000" y="609600"/>
                </a:lnTo>
                <a:lnTo>
                  <a:pt x="876300" y="660400"/>
                </a:lnTo>
                <a:lnTo>
                  <a:pt x="863600" y="711200"/>
                </a:lnTo>
                <a:lnTo>
                  <a:pt x="838200" y="762000"/>
                </a:lnTo>
                <a:lnTo>
                  <a:pt x="812800" y="812800"/>
                </a:lnTo>
                <a:lnTo>
                  <a:pt x="787400" y="850900"/>
                </a:lnTo>
                <a:lnTo>
                  <a:pt x="749300" y="889000"/>
                </a:lnTo>
                <a:lnTo>
                  <a:pt x="711200" y="914400"/>
                </a:lnTo>
                <a:lnTo>
                  <a:pt x="673100" y="952500"/>
                </a:lnTo>
                <a:lnTo>
                  <a:pt x="635000" y="977900"/>
                </a:lnTo>
                <a:lnTo>
                  <a:pt x="596900" y="990600"/>
                </a:lnTo>
                <a:lnTo>
                  <a:pt x="546100" y="1003300"/>
                </a:lnTo>
                <a:lnTo>
                  <a:pt x="495300" y="1016000"/>
                </a:lnTo>
                <a:lnTo>
                  <a:pt x="444500" y="1016000"/>
                </a:lnTo>
                <a:lnTo>
                  <a:pt x="406400" y="1016000"/>
                </a:lnTo>
                <a:lnTo>
                  <a:pt x="355600" y="1003300"/>
                </a:lnTo>
                <a:lnTo>
                  <a:pt x="304800" y="990600"/>
                </a:lnTo>
                <a:lnTo>
                  <a:pt x="266700" y="977900"/>
                </a:lnTo>
                <a:lnTo>
                  <a:pt x="228600" y="952500"/>
                </a:lnTo>
                <a:lnTo>
                  <a:pt x="190500" y="914400"/>
                </a:lnTo>
                <a:lnTo>
                  <a:pt x="152400" y="889000"/>
                </a:lnTo>
                <a:lnTo>
                  <a:pt x="114300" y="850900"/>
                </a:lnTo>
                <a:lnTo>
                  <a:pt x="88900" y="812800"/>
                </a:lnTo>
                <a:lnTo>
                  <a:pt x="63500" y="762000"/>
                </a:lnTo>
                <a:lnTo>
                  <a:pt x="38100" y="711200"/>
                </a:lnTo>
                <a:lnTo>
                  <a:pt x="25400" y="660400"/>
                </a:lnTo>
                <a:lnTo>
                  <a:pt x="12700" y="609600"/>
                </a:lnTo>
                <a:lnTo>
                  <a:pt x="0" y="558800"/>
                </a:lnTo>
                <a:close/>
              </a:path>
            </a:pathLst>
          </a:custGeom>
          <a:solidFill>
            <a:srgbClr val="FF00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54" name="TextBox 56"/>
          <p:cNvSpPr txBox="1">
            <a:spLocks noChangeArrowheads="1"/>
          </p:cNvSpPr>
          <p:nvPr/>
        </p:nvSpPr>
        <p:spPr bwMode="auto">
          <a:xfrm>
            <a:off x="6018213" y="5411788"/>
            <a:ext cx="3667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9</a:t>
            </a:r>
          </a:p>
        </p:txBody>
      </p:sp>
      <p:pic>
        <p:nvPicPr>
          <p:cNvPr id="11355" name="Рисунок 31" descr="tempimage1064.tiff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88000">
            <a:off x="317500" y="5062538"/>
            <a:ext cx="11239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6" name="TextBox 53"/>
          <p:cNvSpPr txBox="1">
            <a:spLocks noChangeArrowheads="1"/>
          </p:cNvSpPr>
          <p:nvPr/>
        </p:nvSpPr>
        <p:spPr bwMode="auto">
          <a:xfrm>
            <a:off x="534988" y="5446713"/>
            <a:ext cx="6080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>
                <a:solidFill>
                  <a:srgbClr val="0000FF"/>
                </a:solidFill>
                <a:latin typeface="ARIAL CYR"/>
              </a:rPr>
              <a:t>15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228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28</cp:revision>
  <dcterms:modified xsi:type="dcterms:W3CDTF">2011-11-18T07:57:11Z</dcterms:modified>
</cp:coreProperties>
</file>